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1E08C05-A951-4D23-9E9C-448BB0F77A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450</TotalTime>
  <Words>490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adjoint</cp:lastModifiedBy>
  <cp:revision>48</cp:revision>
  <dcterms:created xsi:type="dcterms:W3CDTF">2020-03-05T15:21:24Z</dcterms:created>
  <dcterms:modified xsi:type="dcterms:W3CDTF">2024-12-09T07:08:14Z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