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7" r:id="rId4"/>
    <p:sldMasterId id="2147483814" r:id="rId5"/>
  </p:sldMasterIdLst>
  <p:notesMasterIdLst>
    <p:notesMasterId r:id="rId38"/>
  </p:notesMasterIdLst>
  <p:sldIdLst>
    <p:sldId id="366" r:id="rId6"/>
    <p:sldId id="381" r:id="rId7"/>
    <p:sldId id="367" r:id="rId8"/>
    <p:sldId id="374" r:id="rId9"/>
    <p:sldId id="371" r:id="rId10"/>
    <p:sldId id="373" r:id="rId11"/>
    <p:sldId id="278" r:id="rId12"/>
    <p:sldId id="372" r:id="rId13"/>
    <p:sldId id="375" r:id="rId14"/>
    <p:sldId id="275" r:id="rId15"/>
    <p:sldId id="279" r:id="rId16"/>
    <p:sldId id="280" r:id="rId17"/>
    <p:sldId id="376" r:id="rId18"/>
    <p:sldId id="368" r:id="rId19"/>
    <p:sldId id="369" r:id="rId20"/>
    <p:sldId id="370" r:id="rId21"/>
    <p:sldId id="331" r:id="rId22"/>
    <p:sldId id="379" r:id="rId23"/>
    <p:sldId id="380" r:id="rId24"/>
    <p:sldId id="332" r:id="rId25"/>
    <p:sldId id="334" r:id="rId26"/>
    <p:sldId id="335" r:id="rId27"/>
    <p:sldId id="336" r:id="rId28"/>
    <p:sldId id="340" r:id="rId29"/>
    <p:sldId id="341" r:id="rId30"/>
    <p:sldId id="342" r:id="rId31"/>
    <p:sldId id="343" r:id="rId32"/>
    <p:sldId id="345" r:id="rId33"/>
    <p:sldId id="344" r:id="rId34"/>
    <p:sldId id="346" r:id="rId35"/>
    <p:sldId id="347" r:id="rId36"/>
    <p:sldId id="354" r:id="rId37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MINISTÈRIEL" id="{0B896E98-F45E-4768-8620-EDDF394BE181}">
          <p14:sldIdLst>
            <p14:sldId id="366"/>
            <p14:sldId id="381"/>
            <p14:sldId id="367"/>
            <p14:sldId id="374"/>
            <p14:sldId id="371"/>
            <p14:sldId id="373"/>
            <p14:sldId id="278"/>
            <p14:sldId id="372"/>
            <p14:sldId id="375"/>
            <p14:sldId id="275"/>
            <p14:sldId id="279"/>
            <p14:sldId id="280"/>
            <p14:sldId id="376"/>
            <p14:sldId id="368"/>
            <p14:sldId id="369"/>
            <p14:sldId id="370"/>
            <p14:sldId id="331"/>
            <p14:sldId id="379"/>
            <p14:sldId id="380"/>
            <p14:sldId id="332"/>
            <p14:sldId id="334"/>
            <p14:sldId id="335"/>
            <p14:sldId id="336"/>
            <p14:sldId id="340"/>
            <p14:sldId id="341"/>
            <p14:sldId id="342"/>
            <p14:sldId id="343"/>
            <p14:sldId id="345"/>
            <p14:sldId id="344"/>
            <p14:sldId id="346"/>
            <p14:sldId id="347"/>
            <p14:sldId id="354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orient="horz" pos="255" userDrawn="1">
          <p15:clr>
            <a:srgbClr val="A4A3A4"/>
          </p15:clr>
        </p15:guide>
        <p15:guide id="3" orient="horz" pos="1139" userDrawn="1">
          <p15:clr>
            <a:srgbClr val="A4A3A4"/>
          </p15:clr>
        </p15:guide>
        <p15:guide id="4" orient="horz" pos="1095" userDrawn="1">
          <p15:clr>
            <a:srgbClr val="A4A3A4"/>
          </p15:clr>
        </p15:guide>
        <p15:guide id="5" orient="horz" pos="4065" userDrawn="1">
          <p15:clr>
            <a:srgbClr val="A4A3A4"/>
          </p15:clr>
        </p15:guide>
        <p15:guide id="6" orient="horz" pos="4201" userDrawn="1">
          <p15:clr>
            <a:srgbClr val="A4A3A4"/>
          </p15:clr>
        </p15:guide>
        <p15:guide id="7" pos="2880" userDrawn="1">
          <p15:clr>
            <a:srgbClr val="A4A3A4"/>
          </p15:clr>
        </p15:guide>
        <p15:guide id="8" pos="476" userDrawn="1">
          <p15:clr>
            <a:srgbClr val="A4A3A4"/>
          </p15:clr>
        </p15:guide>
        <p15:guide id="9" pos="5193" userDrawn="1">
          <p15:clr>
            <a:srgbClr val="A4A3A4"/>
          </p15:clr>
        </p15:guide>
        <p15:guide id="10" pos="5465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djoint" initials="a" lastIdx="1" clrIdx="0">
    <p:extLst>
      <p:ext uri="{19B8F6BF-5375-455C-9EA6-DF929625EA0E}">
        <p15:presenceInfo xmlns:p15="http://schemas.microsoft.com/office/powerpoint/2012/main" userId="adjoint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0C0"/>
    <a:srgbClr val="31849B"/>
    <a:srgbClr val="002060"/>
    <a:srgbClr val="475E9F"/>
    <a:srgbClr val="B5BED1"/>
    <a:srgbClr val="0000CC"/>
    <a:srgbClr val="005696"/>
    <a:srgbClr val="00518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775DCB02-9BB8-47FD-8907-85C794F793BA}" styleName="Style à thème 1 - Accentuation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444" autoAdjust="0"/>
    <p:restoredTop sz="96395" autoAdjust="0"/>
  </p:normalViewPr>
  <p:slideViewPr>
    <p:cSldViewPr showGuides="1">
      <p:cViewPr varScale="1">
        <p:scale>
          <a:sx n="110" d="100"/>
          <a:sy n="110" d="100"/>
        </p:scale>
        <p:origin x="1482" y="108"/>
      </p:cViewPr>
      <p:guideLst>
        <p:guide orient="horz" pos="2160"/>
        <p:guide orient="horz" pos="255"/>
        <p:guide orient="horz" pos="1139"/>
        <p:guide orient="horz" pos="1095"/>
        <p:guide orient="horz" pos="4065"/>
        <p:guide orient="horz" pos="4201"/>
        <p:guide pos="2880"/>
        <p:guide pos="476"/>
        <p:guide pos="5193"/>
        <p:guide pos="5465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9" Type="http://schemas.openxmlformats.org/officeDocument/2006/relationships/commentAuthors" Target="commentAuthors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34" Type="http://schemas.openxmlformats.org/officeDocument/2006/relationships/slide" Target="slides/slide29.xml"/><Relationship Id="rId42" Type="http://schemas.openxmlformats.org/officeDocument/2006/relationships/theme" Target="theme/theme1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slide" Target="slides/slide28.xml"/><Relationship Id="rId38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slide" Target="slides/slide24.xml"/><Relationship Id="rId41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slide" Target="slides/slide27.xml"/><Relationship Id="rId37" Type="http://schemas.openxmlformats.org/officeDocument/2006/relationships/slide" Target="slides/slide32.xml"/><Relationship Id="rId40" Type="http://schemas.openxmlformats.org/officeDocument/2006/relationships/presProps" Target="presProp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slide" Target="slides/slide3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slide" Target="slides/slide2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slide" Target="slides/slide30.xml"/><Relationship Id="rId43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8F394E2-FEFC-4377-86BB-9D882EDE98CF}" type="doc">
      <dgm:prSet loTypeId="urn:microsoft.com/office/officeart/2005/8/layout/radial3" loCatId="cycle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fr-FR"/>
        </a:p>
      </dgm:t>
    </dgm:pt>
    <dgm:pt modelId="{16856B4D-015A-4D03-9581-03E1EF754F88}">
      <dgm:prSet phldrT="[Texte]" custT="1"/>
      <dgm:spPr/>
      <dgm:t>
        <a:bodyPr/>
        <a:lstStyle/>
        <a:p>
          <a:r>
            <a:rPr lang="fr-FR" sz="3600" b="1" dirty="0"/>
            <a:t>BAC STI2D</a:t>
          </a:r>
        </a:p>
      </dgm:t>
    </dgm:pt>
    <dgm:pt modelId="{73DD7091-D58E-40F3-A2AE-293CF8871AFC}" type="parTrans" cxnId="{CFBF1339-B776-4CB3-9017-00FF278E6966}">
      <dgm:prSet/>
      <dgm:spPr/>
      <dgm:t>
        <a:bodyPr/>
        <a:lstStyle/>
        <a:p>
          <a:endParaRPr lang="fr-FR"/>
        </a:p>
      </dgm:t>
    </dgm:pt>
    <dgm:pt modelId="{116537ED-CCAA-49A0-B667-213CDC62370A}" type="sibTrans" cxnId="{CFBF1339-B776-4CB3-9017-00FF278E6966}">
      <dgm:prSet/>
      <dgm:spPr/>
      <dgm:t>
        <a:bodyPr/>
        <a:lstStyle/>
        <a:p>
          <a:endParaRPr lang="fr-FR"/>
        </a:p>
      </dgm:t>
    </dgm:pt>
    <dgm:pt modelId="{1AC79AA5-8151-4B74-A2AD-0BC831D5672F}">
      <dgm:prSet phldrT="[Texte]" custT="1"/>
      <dgm:spPr/>
      <dgm:t>
        <a:bodyPr/>
        <a:lstStyle/>
        <a:p>
          <a:pPr algn="ctr"/>
          <a:r>
            <a:rPr lang="fr-FR" sz="1400" b="1" dirty="0"/>
            <a:t>Brevet de Technicien Supérieur</a:t>
          </a:r>
        </a:p>
      </dgm:t>
    </dgm:pt>
    <dgm:pt modelId="{096740CB-719A-47FB-9747-32CCFF631633}" type="parTrans" cxnId="{007DFA3B-1E6E-4EBE-BE3C-DE01B2550D50}">
      <dgm:prSet/>
      <dgm:spPr/>
      <dgm:t>
        <a:bodyPr/>
        <a:lstStyle/>
        <a:p>
          <a:endParaRPr lang="fr-FR"/>
        </a:p>
      </dgm:t>
    </dgm:pt>
    <dgm:pt modelId="{AFEA9ED0-B111-45A7-8386-38CA7F233FCF}" type="sibTrans" cxnId="{007DFA3B-1E6E-4EBE-BE3C-DE01B2550D50}">
      <dgm:prSet/>
      <dgm:spPr/>
      <dgm:t>
        <a:bodyPr/>
        <a:lstStyle/>
        <a:p>
          <a:endParaRPr lang="fr-FR"/>
        </a:p>
      </dgm:t>
    </dgm:pt>
    <dgm:pt modelId="{9A6A18A6-F03A-45D9-90DF-6ADE32EB9243}">
      <dgm:prSet phldrT="[Texte]" custT="1"/>
      <dgm:spPr/>
      <dgm:t>
        <a:bodyPr/>
        <a:lstStyle/>
        <a:p>
          <a:pPr algn="ctr"/>
          <a:r>
            <a:rPr lang="fr-FR" sz="1200" b="1" dirty="0"/>
            <a:t>Bachelor Universitaire et Technologique</a:t>
          </a:r>
        </a:p>
      </dgm:t>
    </dgm:pt>
    <dgm:pt modelId="{003C7D73-2811-4E5B-AC34-F53DB1C2B020}" type="parTrans" cxnId="{D6AD0F4D-9028-4379-8B28-E216B89ADD00}">
      <dgm:prSet/>
      <dgm:spPr/>
      <dgm:t>
        <a:bodyPr/>
        <a:lstStyle/>
        <a:p>
          <a:endParaRPr lang="fr-FR"/>
        </a:p>
      </dgm:t>
    </dgm:pt>
    <dgm:pt modelId="{A9C9FA94-2DCF-4ADA-B02A-6CB91805C69C}" type="sibTrans" cxnId="{D6AD0F4D-9028-4379-8B28-E216B89ADD00}">
      <dgm:prSet/>
      <dgm:spPr/>
      <dgm:t>
        <a:bodyPr/>
        <a:lstStyle/>
        <a:p>
          <a:endParaRPr lang="fr-FR"/>
        </a:p>
      </dgm:t>
    </dgm:pt>
    <dgm:pt modelId="{C5BB8B37-A3B5-43B6-9A66-2340B8708EC7}">
      <dgm:prSet phldrT="[Texte]" custT="1"/>
      <dgm:spPr/>
      <dgm:t>
        <a:bodyPr/>
        <a:lstStyle/>
        <a:p>
          <a:r>
            <a:rPr lang="fr-FR" sz="1200" b="1" dirty="0"/>
            <a:t>CPGE TSI</a:t>
          </a:r>
        </a:p>
      </dgm:t>
    </dgm:pt>
    <dgm:pt modelId="{C58AF85F-F09B-45A9-A57D-B2F7C2746AB1}" type="parTrans" cxnId="{D777BD77-C2C9-4E60-BB08-C55A5D693FAD}">
      <dgm:prSet/>
      <dgm:spPr/>
      <dgm:t>
        <a:bodyPr/>
        <a:lstStyle/>
        <a:p>
          <a:endParaRPr lang="fr-FR"/>
        </a:p>
      </dgm:t>
    </dgm:pt>
    <dgm:pt modelId="{55C3F957-E0E5-48F5-B1FA-72FBE99FBBB2}" type="sibTrans" cxnId="{D777BD77-C2C9-4E60-BB08-C55A5D693FAD}">
      <dgm:prSet/>
      <dgm:spPr/>
      <dgm:t>
        <a:bodyPr/>
        <a:lstStyle/>
        <a:p>
          <a:endParaRPr lang="fr-FR"/>
        </a:p>
      </dgm:t>
    </dgm:pt>
    <dgm:pt modelId="{3E306511-6E47-40A8-AE4A-3CFB3ED169F3}">
      <dgm:prSet phldrT="[Texte]" custT="1"/>
      <dgm:spPr/>
      <dgm:t>
        <a:bodyPr/>
        <a:lstStyle/>
        <a:p>
          <a:r>
            <a:rPr lang="fr-FR" sz="1200" b="1" dirty="0"/>
            <a:t>Ecole d’ingénieur</a:t>
          </a:r>
        </a:p>
      </dgm:t>
    </dgm:pt>
    <dgm:pt modelId="{89177171-BC2A-4A54-BFF3-3DA731BF87F3}" type="parTrans" cxnId="{1662AD33-8B8C-412E-AB26-0CDBFD0FC3F0}">
      <dgm:prSet/>
      <dgm:spPr/>
      <dgm:t>
        <a:bodyPr/>
        <a:lstStyle/>
        <a:p>
          <a:endParaRPr lang="fr-FR"/>
        </a:p>
      </dgm:t>
    </dgm:pt>
    <dgm:pt modelId="{C231100C-5D37-4623-99FB-3F7B160A13B6}" type="sibTrans" cxnId="{1662AD33-8B8C-412E-AB26-0CDBFD0FC3F0}">
      <dgm:prSet/>
      <dgm:spPr/>
      <dgm:t>
        <a:bodyPr/>
        <a:lstStyle/>
        <a:p>
          <a:endParaRPr lang="fr-FR"/>
        </a:p>
      </dgm:t>
    </dgm:pt>
    <dgm:pt modelId="{A63A999D-47A7-456D-874E-275A8D7E627E}">
      <dgm:prSet phldrT="[Texte]" custT="1"/>
      <dgm:spPr/>
      <dgm:t>
        <a:bodyPr/>
        <a:lstStyle/>
        <a:p>
          <a:pPr algn="ctr"/>
          <a:r>
            <a:rPr lang="fr-FR" sz="1200" b="1" dirty="0"/>
            <a:t>Cursus universitaire</a:t>
          </a:r>
        </a:p>
      </dgm:t>
    </dgm:pt>
    <dgm:pt modelId="{D7DE40C7-3DD3-486B-9946-83B84DDC2206}" type="parTrans" cxnId="{C0366E74-AD1F-4126-B517-5687883D8E10}">
      <dgm:prSet/>
      <dgm:spPr/>
      <dgm:t>
        <a:bodyPr/>
        <a:lstStyle/>
        <a:p>
          <a:endParaRPr lang="fr-FR"/>
        </a:p>
      </dgm:t>
    </dgm:pt>
    <dgm:pt modelId="{A25441A6-873D-4E01-B351-04823F2DD450}" type="sibTrans" cxnId="{C0366E74-AD1F-4126-B517-5687883D8E10}">
      <dgm:prSet/>
      <dgm:spPr/>
      <dgm:t>
        <a:bodyPr/>
        <a:lstStyle/>
        <a:p>
          <a:endParaRPr lang="fr-FR"/>
        </a:p>
      </dgm:t>
    </dgm:pt>
    <dgm:pt modelId="{22056D3C-6219-4B28-A651-81F567A044F0}">
      <dgm:prSet phldrT="[Texte]" custT="1"/>
      <dgm:spPr/>
      <dgm:t>
        <a:bodyPr/>
        <a:lstStyle/>
        <a:p>
          <a:pPr algn="l"/>
          <a:r>
            <a:rPr lang="fr-FR" sz="1050" dirty="0">
              <a:solidFill>
                <a:srgbClr val="FF0000"/>
              </a:solidFill>
            </a:rPr>
            <a:t>Mise à niveau nécessaire</a:t>
          </a:r>
        </a:p>
      </dgm:t>
    </dgm:pt>
    <dgm:pt modelId="{B9EC30F5-46D0-431B-9E70-24E1D79487A4}" type="parTrans" cxnId="{E7576723-3F94-43BD-A820-F6C43E4820F3}">
      <dgm:prSet/>
      <dgm:spPr/>
      <dgm:t>
        <a:bodyPr/>
        <a:lstStyle/>
        <a:p>
          <a:endParaRPr lang="fr-FR"/>
        </a:p>
      </dgm:t>
    </dgm:pt>
    <dgm:pt modelId="{97B4E4CF-A1B9-4B54-BA23-AB0EDB27874D}" type="sibTrans" cxnId="{E7576723-3F94-43BD-A820-F6C43E4820F3}">
      <dgm:prSet/>
      <dgm:spPr/>
      <dgm:t>
        <a:bodyPr/>
        <a:lstStyle/>
        <a:p>
          <a:endParaRPr lang="fr-FR"/>
        </a:p>
      </dgm:t>
    </dgm:pt>
    <dgm:pt modelId="{1DEEAB37-8E3F-4FDC-BF6D-24E54A608C25}" type="pres">
      <dgm:prSet presAssocID="{C8F394E2-FEFC-4377-86BB-9D882EDE98CF}" presName="composite" presStyleCnt="0">
        <dgm:presLayoutVars>
          <dgm:chMax val="1"/>
          <dgm:dir/>
          <dgm:resizeHandles val="exact"/>
        </dgm:presLayoutVars>
      </dgm:prSet>
      <dgm:spPr/>
    </dgm:pt>
    <dgm:pt modelId="{44E68E5E-AB69-4A0B-A33F-81ACDAD2C45E}" type="pres">
      <dgm:prSet presAssocID="{C8F394E2-FEFC-4377-86BB-9D882EDE98CF}" presName="radial" presStyleCnt="0">
        <dgm:presLayoutVars>
          <dgm:animLvl val="ctr"/>
        </dgm:presLayoutVars>
      </dgm:prSet>
      <dgm:spPr/>
    </dgm:pt>
    <dgm:pt modelId="{64DDDC61-25D7-4343-AB7D-8917A1D0475F}" type="pres">
      <dgm:prSet presAssocID="{16856B4D-015A-4D03-9581-03E1EF754F88}" presName="centerShape" presStyleLbl="vennNode1" presStyleIdx="0" presStyleCnt="6"/>
      <dgm:spPr/>
    </dgm:pt>
    <dgm:pt modelId="{9DDDF152-FB4E-4371-AE05-54CF064407EE}" type="pres">
      <dgm:prSet presAssocID="{1AC79AA5-8151-4B74-A2AD-0BC831D5672F}" presName="node" presStyleLbl="vennNode1" presStyleIdx="1" presStyleCnt="6" custScaleX="185143">
        <dgm:presLayoutVars>
          <dgm:bulletEnabled val="1"/>
        </dgm:presLayoutVars>
      </dgm:prSet>
      <dgm:spPr/>
    </dgm:pt>
    <dgm:pt modelId="{58F9A762-48A6-4A43-BE6F-A51B56F5B761}" type="pres">
      <dgm:prSet presAssocID="{9A6A18A6-F03A-45D9-90DF-6ADE32EB9243}" presName="node" presStyleLbl="vennNode1" presStyleIdx="2" presStyleCnt="6" custScaleX="152650">
        <dgm:presLayoutVars>
          <dgm:bulletEnabled val="1"/>
        </dgm:presLayoutVars>
      </dgm:prSet>
      <dgm:spPr/>
    </dgm:pt>
    <dgm:pt modelId="{0B029517-7E37-4044-910D-709ECF02D2B7}" type="pres">
      <dgm:prSet presAssocID="{C5BB8B37-A3B5-43B6-9A66-2340B8708EC7}" presName="node" presStyleLbl="vennNode1" presStyleIdx="3" presStyleCnt="6" custScaleX="168744" custRadScaleRad="108758" custRadScaleInc="-11700">
        <dgm:presLayoutVars>
          <dgm:bulletEnabled val="1"/>
        </dgm:presLayoutVars>
      </dgm:prSet>
      <dgm:spPr/>
    </dgm:pt>
    <dgm:pt modelId="{E4B1C151-3ACA-4380-8C20-EE10827529D0}" type="pres">
      <dgm:prSet presAssocID="{3E306511-6E47-40A8-AE4A-3CFB3ED169F3}" presName="node" presStyleLbl="vennNode1" presStyleIdx="4" presStyleCnt="6" custScaleX="162161">
        <dgm:presLayoutVars>
          <dgm:bulletEnabled val="1"/>
        </dgm:presLayoutVars>
      </dgm:prSet>
      <dgm:spPr/>
    </dgm:pt>
    <dgm:pt modelId="{ACD5AB5C-16EB-48B6-AD1A-A3860ED1A74B}" type="pres">
      <dgm:prSet presAssocID="{A63A999D-47A7-456D-874E-275A8D7E627E}" presName="node" presStyleLbl="vennNode1" presStyleIdx="5" presStyleCnt="6" custScaleX="157994">
        <dgm:presLayoutVars>
          <dgm:bulletEnabled val="1"/>
        </dgm:presLayoutVars>
      </dgm:prSet>
      <dgm:spPr/>
    </dgm:pt>
  </dgm:ptLst>
  <dgm:cxnLst>
    <dgm:cxn modelId="{E7576723-3F94-43BD-A820-F6C43E4820F3}" srcId="{A63A999D-47A7-456D-874E-275A8D7E627E}" destId="{22056D3C-6219-4B28-A651-81F567A044F0}" srcOrd="0" destOrd="0" parTransId="{B9EC30F5-46D0-431B-9E70-24E1D79487A4}" sibTransId="{97B4E4CF-A1B9-4B54-BA23-AB0EDB27874D}"/>
    <dgm:cxn modelId="{1662AD33-8B8C-412E-AB26-0CDBFD0FC3F0}" srcId="{16856B4D-015A-4D03-9581-03E1EF754F88}" destId="{3E306511-6E47-40A8-AE4A-3CFB3ED169F3}" srcOrd="3" destOrd="0" parTransId="{89177171-BC2A-4A54-BFF3-3DA731BF87F3}" sibTransId="{C231100C-5D37-4623-99FB-3F7B160A13B6}"/>
    <dgm:cxn modelId="{CFBF1339-B776-4CB3-9017-00FF278E6966}" srcId="{C8F394E2-FEFC-4377-86BB-9D882EDE98CF}" destId="{16856B4D-015A-4D03-9581-03E1EF754F88}" srcOrd="0" destOrd="0" parTransId="{73DD7091-D58E-40F3-A2AE-293CF8871AFC}" sibTransId="{116537ED-CCAA-49A0-B667-213CDC62370A}"/>
    <dgm:cxn modelId="{007DFA3B-1E6E-4EBE-BE3C-DE01B2550D50}" srcId="{16856B4D-015A-4D03-9581-03E1EF754F88}" destId="{1AC79AA5-8151-4B74-A2AD-0BC831D5672F}" srcOrd="0" destOrd="0" parTransId="{096740CB-719A-47FB-9747-32CCFF631633}" sibTransId="{AFEA9ED0-B111-45A7-8386-38CA7F233FCF}"/>
    <dgm:cxn modelId="{40008B5F-CFF7-432C-967A-608EB439D671}" type="presOf" srcId="{22056D3C-6219-4B28-A651-81F567A044F0}" destId="{ACD5AB5C-16EB-48B6-AD1A-A3860ED1A74B}" srcOrd="0" destOrd="1" presId="urn:microsoft.com/office/officeart/2005/8/layout/radial3"/>
    <dgm:cxn modelId="{B6659E44-4715-4D3D-9350-71ACB0BDE533}" type="presOf" srcId="{A63A999D-47A7-456D-874E-275A8D7E627E}" destId="{ACD5AB5C-16EB-48B6-AD1A-A3860ED1A74B}" srcOrd="0" destOrd="0" presId="urn:microsoft.com/office/officeart/2005/8/layout/radial3"/>
    <dgm:cxn modelId="{F9F90169-D1E2-403F-BB0C-4CCF46C5C2A6}" type="presOf" srcId="{1AC79AA5-8151-4B74-A2AD-0BC831D5672F}" destId="{9DDDF152-FB4E-4371-AE05-54CF064407EE}" srcOrd="0" destOrd="0" presId="urn:microsoft.com/office/officeart/2005/8/layout/radial3"/>
    <dgm:cxn modelId="{E7201869-1289-45D8-A308-815F97E63F29}" type="presOf" srcId="{C8F394E2-FEFC-4377-86BB-9D882EDE98CF}" destId="{1DEEAB37-8E3F-4FDC-BF6D-24E54A608C25}" srcOrd="0" destOrd="0" presId="urn:microsoft.com/office/officeart/2005/8/layout/radial3"/>
    <dgm:cxn modelId="{D6AD0F4D-9028-4379-8B28-E216B89ADD00}" srcId="{16856B4D-015A-4D03-9581-03E1EF754F88}" destId="{9A6A18A6-F03A-45D9-90DF-6ADE32EB9243}" srcOrd="1" destOrd="0" parTransId="{003C7D73-2811-4E5B-AC34-F53DB1C2B020}" sibTransId="{A9C9FA94-2DCF-4ADA-B02A-6CB91805C69C}"/>
    <dgm:cxn modelId="{C0366E74-AD1F-4126-B517-5687883D8E10}" srcId="{16856B4D-015A-4D03-9581-03E1EF754F88}" destId="{A63A999D-47A7-456D-874E-275A8D7E627E}" srcOrd="4" destOrd="0" parTransId="{D7DE40C7-3DD3-486B-9946-83B84DDC2206}" sibTransId="{A25441A6-873D-4E01-B351-04823F2DD450}"/>
    <dgm:cxn modelId="{D777BD77-C2C9-4E60-BB08-C55A5D693FAD}" srcId="{16856B4D-015A-4D03-9581-03E1EF754F88}" destId="{C5BB8B37-A3B5-43B6-9A66-2340B8708EC7}" srcOrd="2" destOrd="0" parTransId="{C58AF85F-F09B-45A9-A57D-B2F7C2746AB1}" sibTransId="{55C3F957-E0E5-48F5-B1FA-72FBE99FBBB2}"/>
    <dgm:cxn modelId="{F78CFD57-F7EC-426D-AE36-D2F3E5BCAC3B}" type="presOf" srcId="{9A6A18A6-F03A-45D9-90DF-6ADE32EB9243}" destId="{58F9A762-48A6-4A43-BE6F-A51B56F5B761}" srcOrd="0" destOrd="0" presId="urn:microsoft.com/office/officeart/2005/8/layout/radial3"/>
    <dgm:cxn modelId="{55A05A7F-F0BE-4894-B36E-3507DCBF7A8B}" type="presOf" srcId="{16856B4D-015A-4D03-9581-03E1EF754F88}" destId="{64DDDC61-25D7-4343-AB7D-8917A1D0475F}" srcOrd="0" destOrd="0" presId="urn:microsoft.com/office/officeart/2005/8/layout/radial3"/>
    <dgm:cxn modelId="{24A02684-0C31-4919-9BA8-007ED1205A0D}" type="presOf" srcId="{C5BB8B37-A3B5-43B6-9A66-2340B8708EC7}" destId="{0B029517-7E37-4044-910D-709ECF02D2B7}" srcOrd="0" destOrd="0" presId="urn:microsoft.com/office/officeart/2005/8/layout/radial3"/>
    <dgm:cxn modelId="{B66C51BF-4A0E-4A03-A70B-2329674CEDFB}" type="presOf" srcId="{3E306511-6E47-40A8-AE4A-3CFB3ED169F3}" destId="{E4B1C151-3ACA-4380-8C20-EE10827529D0}" srcOrd="0" destOrd="0" presId="urn:microsoft.com/office/officeart/2005/8/layout/radial3"/>
    <dgm:cxn modelId="{44CFE0AC-C67F-4155-9070-2745F4669EBE}" type="presParOf" srcId="{1DEEAB37-8E3F-4FDC-BF6D-24E54A608C25}" destId="{44E68E5E-AB69-4A0B-A33F-81ACDAD2C45E}" srcOrd="0" destOrd="0" presId="urn:microsoft.com/office/officeart/2005/8/layout/radial3"/>
    <dgm:cxn modelId="{DBBBCDFF-1ABB-45F9-B41A-9F8BF4E1DDA6}" type="presParOf" srcId="{44E68E5E-AB69-4A0B-A33F-81ACDAD2C45E}" destId="{64DDDC61-25D7-4343-AB7D-8917A1D0475F}" srcOrd="0" destOrd="0" presId="urn:microsoft.com/office/officeart/2005/8/layout/radial3"/>
    <dgm:cxn modelId="{19DB53B4-9A62-437F-9AE8-8F0E03A84151}" type="presParOf" srcId="{44E68E5E-AB69-4A0B-A33F-81ACDAD2C45E}" destId="{9DDDF152-FB4E-4371-AE05-54CF064407EE}" srcOrd="1" destOrd="0" presId="urn:microsoft.com/office/officeart/2005/8/layout/radial3"/>
    <dgm:cxn modelId="{94F1EE1C-6B22-4AE2-96F2-A70DC5F330EB}" type="presParOf" srcId="{44E68E5E-AB69-4A0B-A33F-81ACDAD2C45E}" destId="{58F9A762-48A6-4A43-BE6F-A51B56F5B761}" srcOrd="2" destOrd="0" presId="urn:microsoft.com/office/officeart/2005/8/layout/radial3"/>
    <dgm:cxn modelId="{F4386D73-DF9C-41BD-9005-A24A99E4C98A}" type="presParOf" srcId="{44E68E5E-AB69-4A0B-A33F-81ACDAD2C45E}" destId="{0B029517-7E37-4044-910D-709ECF02D2B7}" srcOrd="3" destOrd="0" presId="urn:microsoft.com/office/officeart/2005/8/layout/radial3"/>
    <dgm:cxn modelId="{A4BE1943-73C4-45AF-BC4C-2BEEF5D5EA94}" type="presParOf" srcId="{44E68E5E-AB69-4A0B-A33F-81ACDAD2C45E}" destId="{E4B1C151-3ACA-4380-8C20-EE10827529D0}" srcOrd="4" destOrd="0" presId="urn:microsoft.com/office/officeart/2005/8/layout/radial3"/>
    <dgm:cxn modelId="{5637B865-3231-4A52-86BF-E3D0EEE17691}" type="presParOf" srcId="{44E68E5E-AB69-4A0B-A33F-81ACDAD2C45E}" destId="{ACD5AB5C-16EB-48B6-AD1A-A3860ED1A74B}" srcOrd="5" destOrd="0" presId="urn:microsoft.com/office/officeart/2005/8/layout/radial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8F394E2-FEFC-4377-86BB-9D882EDE98CF}" type="doc">
      <dgm:prSet loTypeId="urn:microsoft.com/office/officeart/2005/8/layout/radial3" loCatId="cycle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fr-FR"/>
        </a:p>
      </dgm:t>
    </dgm:pt>
    <dgm:pt modelId="{16856B4D-015A-4D03-9581-03E1EF754F88}">
      <dgm:prSet phldrT="[Texte]" custT="1"/>
      <dgm:spPr/>
      <dgm:t>
        <a:bodyPr/>
        <a:lstStyle/>
        <a:p>
          <a:r>
            <a:rPr lang="fr-FR" sz="3600" b="1" dirty="0"/>
            <a:t>BAC ST2S</a:t>
          </a:r>
        </a:p>
      </dgm:t>
    </dgm:pt>
    <dgm:pt modelId="{73DD7091-D58E-40F3-A2AE-293CF8871AFC}" type="parTrans" cxnId="{CFBF1339-B776-4CB3-9017-00FF278E6966}">
      <dgm:prSet/>
      <dgm:spPr/>
      <dgm:t>
        <a:bodyPr/>
        <a:lstStyle/>
        <a:p>
          <a:endParaRPr lang="fr-FR"/>
        </a:p>
      </dgm:t>
    </dgm:pt>
    <dgm:pt modelId="{116537ED-CCAA-49A0-B667-213CDC62370A}" type="sibTrans" cxnId="{CFBF1339-B776-4CB3-9017-00FF278E6966}">
      <dgm:prSet/>
      <dgm:spPr/>
      <dgm:t>
        <a:bodyPr/>
        <a:lstStyle/>
        <a:p>
          <a:endParaRPr lang="fr-FR"/>
        </a:p>
      </dgm:t>
    </dgm:pt>
    <dgm:pt modelId="{1AC79AA5-8151-4B74-A2AD-0BC831D5672F}">
      <dgm:prSet phldrT="[Texte]" custT="1"/>
      <dgm:spPr/>
      <dgm:t>
        <a:bodyPr/>
        <a:lstStyle/>
        <a:p>
          <a:pPr algn="ctr"/>
          <a:r>
            <a:rPr lang="fr-FR" sz="1800" b="1" dirty="0"/>
            <a:t>Brevet de Technicien Supérieur</a:t>
          </a:r>
        </a:p>
        <a:p>
          <a:pPr algn="ctr"/>
          <a:r>
            <a:rPr lang="fr-FR" sz="1000" dirty="0"/>
            <a:t>Economie sociale et familiale</a:t>
          </a:r>
        </a:p>
        <a:p>
          <a:pPr algn="ctr"/>
          <a:r>
            <a:rPr lang="fr-FR" sz="1000" dirty="0"/>
            <a:t>Diététique</a:t>
          </a:r>
        </a:p>
        <a:p>
          <a:pPr algn="ctr"/>
          <a:r>
            <a:rPr lang="fr-FR" sz="1000" dirty="0"/>
            <a:t>Esthétique-cosmétique</a:t>
          </a:r>
        </a:p>
        <a:p>
          <a:pPr algn="ctr"/>
          <a:r>
            <a:rPr lang="fr-FR" sz="1000" dirty="0"/>
            <a:t>Prothésiste</a:t>
          </a:r>
        </a:p>
        <a:p>
          <a:pPr algn="ctr"/>
          <a:r>
            <a:rPr lang="fr-FR" sz="1000" dirty="0"/>
            <a:t>Opticien-lunetier</a:t>
          </a:r>
          <a:endParaRPr lang="fr-FR" sz="1800" b="1" dirty="0"/>
        </a:p>
      </dgm:t>
    </dgm:pt>
    <dgm:pt modelId="{096740CB-719A-47FB-9747-32CCFF631633}" type="parTrans" cxnId="{007DFA3B-1E6E-4EBE-BE3C-DE01B2550D50}">
      <dgm:prSet/>
      <dgm:spPr/>
      <dgm:t>
        <a:bodyPr/>
        <a:lstStyle/>
        <a:p>
          <a:endParaRPr lang="fr-FR"/>
        </a:p>
      </dgm:t>
    </dgm:pt>
    <dgm:pt modelId="{AFEA9ED0-B111-45A7-8386-38CA7F233FCF}" type="sibTrans" cxnId="{007DFA3B-1E6E-4EBE-BE3C-DE01B2550D50}">
      <dgm:prSet/>
      <dgm:spPr/>
      <dgm:t>
        <a:bodyPr/>
        <a:lstStyle/>
        <a:p>
          <a:endParaRPr lang="fr-FR"/>
        </a:p>
      </dgm:t>
    </dgm:pt>
    <dgm:pt modelId="{9A6A18A6-F03A-45D9-90DF-6ADE32EB9243}">
      <dgm:prSet phldrT="[Texte]" custT="1"/>
      <dgm:spPr/>
      <dgm:t>
        <a:bodyPr/>
        <a:lstStyle/>
        <a:p>
          <a:pPr algn="ctr"/>
          <a:r>
            <a:rPr lang="fr-FR" sz="1800" b="1" dirty="0" err="1"/>
            <a:t>Bachelor</a:t>
          </a:r>
          <a:r>
            <a:rPr lang="fr-FR" sz="1800" b="1" dirty="0"/>
            <a:t> Universitaire et Technologique</a:t>
          </a:r>
        </a:p>
        <a:p>
          <a:pPr algn="ctr"/>
          <a:r>
            <a:rPr lang="fr-FR" sz="1050" dirty="0"/>
            <a:t>Carrières sociales</a:t>
          </a:r>
        </a:p>
        <a:p>
          <a:pPr algn="ctr"/>
          <a:r>
            <a:rPr lang="fr-FR" sz="1050" dirty="0"/>
            <a:t>Génie biologie</a:t>
          </a:r>
        </a:p>
        <a:p>
          <a:pPr algn="ctr"/>
          <a:r>
            <a:rPr lang="fr-FR" sz="1050" dirty="0"/>
            <a:t>Technique de commercialisation</a:t>
          </a:r>
        </a:p>
        <a:p>
          <a:pPr algn="ctr"/>
          <a:r>
            <a:rPr lang="fr-FR" sz="1050" dirty="0"/>
            <a:t>Hygiène – Sécurité - Environnement</a:t>
          </a:r>
          <a:endParaRPr lang="fr-FR" sz="1800" b="1" dirty="0"/>
        </a:p>
      </dgm:t>
    </dgm:pt>
    <dgm:pt modelId="{003C7D73-2811-4E5B-AC34-F53DB1C2B020}" type="parTrans" cxnId="{D6AD0F4D-9028-4379-8B28-E216B89ADD00}">
      <dgm:prSet/>
      <dgm:spPr/>
      <dgm:t>
        <a:bodyPr/>
        <a:lstStyle/>
        <a:p>
          <a:endParaRPr lang="fr-FR"/>
        </a:p>
      </dgm:t>
    </dgm:pt>
    <dgm:pt modelId="{A9C9FA94-2DCF-4ADA-B02A-6CB91805C69C}" type="sibTrans" cxnId="{D6AD0F4D-9028-4379-8B28-E216B89ADD00}">
      <dgm:prSet/>
      <dgm:spPr/>
      <dgm:t>
        <a:bodyPr/>
        <a:lstStyle/>
        <a:p>
          <a:endParaRPr lang="fr-FR"/>
        </a:p>
      </dgm:t>
    </dgm:pt>
    <dgm:pt modelId="{256F09A7-3094-4674-B062-0933083905AC}">
      <dgm:prSet phldrT="[Texte]" custT="1"/>
      <dgm:spPr/>
      <dgm:t>
        <a:bodyPr/>
        <a:lstStyle/>
        <a:p>
          <a:r>
            <a:rPr lang="fr-FR" sz="1800" b="1" dirty="0"/>
            <a:t>Diplôme de technicien Supérieur</a:t>
          </a:r>
        </a:p>
        <a:p>
          <a:r>
            <a:rPr lang="fr-FR" sz="1400" dirty="0"/>
            <a:t>Imagerie médicale</a:t>
          </a:r>
          <a:endParaRPr lang="fr-FR" sz="1800" b="1" dirty="0"/>
        </a:p>
      </dgm:t>
    </dgm:pt>
    <dgm:pt modelId="{547DE80C-D3E2-4D9E-9539-770D71557107}" type="parTrans" cxnId="{6E0CE247-6BD9-4858-8A0A-2142F119E51A}">
      <dgm:prSet/>
      <dgm:spPr/>
      <dgm:t>
        <a:bodyPr/>
        <a:lstStyle/>
        <a:p>
          <a:endParaRPr lang="fr-FR"/>
        </a:p>
      </dgm:t>
    </dgm:pt>
    <dgm:pt modelId="{416044E2-E628-45A0-811B-434FBD9F0331}" type="sibTrans" cxnId="{6E0CE247-6BD9-4858-8A0A-2142F119E51A}">
      <dgm:prSet/>
      <dgm:spPr/>
      <dgm:t>
        <a:bodyPr/>
        <a:lstStyle/>
        <a:p>
          <a:endParaRPr lang="fr-FR"/>
        </a:p>
      </dgm:t>
    </dgm:pt>
    <dgm:pt modelId="{BEE7FF5F-117A-4CFC-80DA-EAEE0673CB42}">
      <dgm:prSet phldrT="[Texte]" custT="1"/>
      <dgm:spPr/>
      <dgm:t>
        <a:bodyPr/>
        <a:lstStyle/>
        <a:p>
          <a:r>
            <a:rPr lang="fr-FR" sz="1800" b="1" dirty="0"/>
            <a:t>Institut de formation aux soins infirmiers</a:t>
          </a:r>
        </a:p>
      </dgm:t>
    </dgm:pt>
    <dgm:pt modelId="{87740040-865B-442C-803D-0161F6EB19DF}" type="parTrans" cxnId="{DD5ECAC3-AFB3-4902-B250-FE72F8B411D7}">
      <dgm:prSet/>
      <dgm:spPr/>
      <dgm:t>
        <a:bodyPr/>
        <a:lstStyle/>
        <a:p>
          <a:endParaRPr lang="fr-FR"/>
        </a:p>
      </dgm:t>
    </dgm:pt>
    <dgm:pt modelId="{84F21F2A-4AF2-4557-AC06-5C83725EC813}" type="sibTrans" cxnId="{DD5ECAC3-AFB3-4902-B250-FE72F8B411D7}">
      <dgm:prSet/>
      <dgm:spPr/>
      <dgm:t>
        <a:bodyPr/>
        <a:lstStyle/>
        <a:p>
          <a:endParaRPr lang="fr-FR"/>
        </a:p>
      </dgm:t>
    </dgm:pt>
    <dgm:pt modelId="{C5BB8B37-A3B5-43B6-9A66-2340B8708EC7}">
      <dgm:prSet phldrT="[Texte]" custT="1"/>
      <dgm:spPr/>
      <dgm:t>
        <a:bodyPr/>
        <a:lstStyle/>
        <a:p>
          <a:r>
            <a:rPr lang="fr-FR" sz="1800" b="1" dirty="0"/>
            <a:t>Ecoles spécialisées</a:t>
          </a:r>
        </a:p>
        <a:p>
          <a:r>
            <a:rPr lang="fr-FR" sz="1100" dirty="0"/>
            <a:t>Psychomotricien, Ergothérapeute</a:t>
          </a:r>
        </a:p>
        <a:p>
          <a:r>
            <a:rPr lang="fr-FR" sz="1100" dirty="0"/>
            <a:t>Audioprothésiste</a:t>
          </a:r>
        </a:p>
        <a:p>
          <a:r>
            <a:rPr lang="fr-FR" sz="1100" dirty="0"/>
            <a:t>Educateur spécialisé, jeunes enfants</a:t>
          </a:r>
        </a:p>
        <a:p>
          <a:r>
            <a:rPr lang="fr-FR" sz="1100" dirty="0"/>
            <a:t>Préparateur en pharmacie</a:t>
          </a:r>
        </a:p>
        <a:p>
          <a:r>
            <a:rPr lang="fr-FR" sz="1100" dirty="0"/>
            <a:t>Orthophoniste, Orthoptiste</a:t>
          </a:r>
          <a:endParaRPr lang="fr-FR" sz="1800" b="1" dirty="0"/>
        </a:p>
      </dgm:t>
    </dgm:pt>
    <dgm:pt modelId="{C58AF85F-F09B-45A9-A57D-B2F7C2746AB1}" type="parTrans" cxnId="{D777BD77-C2C9-4E60-BB08-C55A5D693FAD}">
      <dgm:prSet/>
      <dgm:spPr/>
      <dgm:t>
        <a:bodyPr/>
        <a:lstStyle/>
        <a:p>
          <a:endParaRPr lang="fr-FR"/>
        </a:p>
      </dgm:t>
    </dgm:pt>
    <dgm:pt modelId="{55C3F957-E0E5-48F5-B1FA-72FBE99FBBB2}" type="sibTrans" cxnId="{D777BD77-C2C9-4E60-BB08-C55A5D693FAD}">
      <dgm:prSet/>
      <dgm:spPr/>
      <dgm:t>
        <a:bodyPr/>
        <a:lstStyle/>
        <a:p>
          <a:endParaRPr lang="fr-FR"/>
        </a:p>
      </dgm:t>
    </dgm:pt>
    <dgm:pt modelId="{3E306511-6E47-40A8-AE4A-3CFB3ED169F3}">
      <dgm:prSet phldrT="[Texte]" custT="1"/>
      <dgm:spPr/>
      <dgm:t>
        <a:bodyPr/>
        <a:lstStyle/>
        <a:p>
          <a:r>
            <a:rPr lang="fr-FR" sz="1600" b="1" dirty="0"/>
            <a:t>Mention complémentaire</a:t>
          </a:r>
        </a:p>
      </dgm:t>
    </dgm:pt>
    <dgm:pt modelId="{89177171-BC2A-4A54-BFF3-3DA731BF87F3}" type="parTrans" cxnId="{1662AD33-8B8C-412E-AB26-0CDBFD0FC3F0}">
      <dgm:prSet/>
      <dgm:spPr/>
      <dgm:t>
        <a:bodyPr/>
        <a:lstStyle/>
        <a:p>
          <a:endParaRPr lang="fr-FR"/>
        </a:p>
      </dgm:t>
    </dgm:pt>
    <dgm:pt modelId="{C231100C-5D37-4623-99FB-3F7B160A13B6}" type="sibTrans" cxnId="{1662AD33-8B8C-412E-AB26-0CDBFD0FC3F0}">
      <dgm:prSet/>
      <dgm:spPr/>
      <dgm:t>
        <a:bodyPr/>
        <a:lstStyle/>
        <a:p>
          <a:endParaRPr lang="fr-FR"/>
        </a:p>
      </dgm:t>
    </dgm:pt>
    <dgm:pt modelId="{A63A999D-47A7-456D-874E-275A8D7E627E}">
      <dgm:prSet phldrT="[Texte]" custT="1"/>
      <dgm:spPr/>
      <dgm:t>
        <a:bodyPr/>
        <a:lstStyle/>
        <a:p>
          <a:pPr algn="ctr"/>
          <a:r>
            <a:rPr lang="fr-FR" sz="1800" b="1" dirty="0"/>
            <a:t>Cursus universitaire</a:t>
          </a:r>
        </a:p>
        <a:p>
          <a:pPr algn="ctr"/>
          <a:r>
            <a:rPr lang="fr-FR" sz="1400" dirty="0">
              <a:solidFill>
                <a:srgbClr val="FF0000"/>
              </a:solidFill>
            </a:rPr>
            <a:t>Mise à niveau nécessaire</a:t>
          </a:r>
          <a:endParaRPr lang="fr-FR" sz="1800" b="1" dirty="0"/>
        </a:p>
      </dgm:t>
    </dgm:pt>
    <dgm:pt modelId="{D7DE40C7-3DD3-486B-9946-83B84DDC2206}" type="parTrans" cxnId="{C0366E74-AD1F-4126-B517-5687883D8E10}">
      <dgm:prSet/>
      <dgm:spPr/>
      <dgm:t>
        <a:bodyPr/>
        <a:lstStyle/>
        <a:p>
          <a:endParaRPr lang="fr-FR"/>
        </a:p>
      </dgm:t>
    </dgm:pt>
    <dgm:pt modelId="{A25441A6-873D-4E01-B351-04823F2DD450}" type="sibTrans" cxnId="{C0366E74-AD1F-4126-B517-5687883D8E10}">
      <dgm:prSet/>
      <dgm:spPr/>
      <dgm:t>
        <a:bodyPr/>
        <a:lstStyle/>
        <a:p>
          <a:endParaRPr lang="fr-FR"/>
        </a:p>
      </dgm:t>
    </dgm:pt>
    <dgm:pt modelId="{1DEEAB37-8E3F-4FDC-BF6D-24E54A608C25}" type="pres">
      <dgm:prSet presAssocID="{C8F394E2-FEFC-4377-86BB-9D882EDE98CF}" presName="composite" presStyleCnt="0">
        <dgm:presLayoutVars>
          <dgm:chMax val="1"/>
          <dgm:dir/>
          <dgm:resizeHandles val="exact"/>
        </dgm:presLayoutVars>
      </dgm:prSet>
      <dgm:spPr/>
    </dgm:pt>
    <dgm:pt modelId="{44E68E5E-AB69-4A0B-A33F-81ACDAD2C45E}" type="pres">
      <dgm:prSet presAssocID="{C8F394E2-FEFC-4377-86BB-9D882EDE98CF}" presName="radial" presStyleCnt="0">
        <dgm:presLayoutVars>
          <dgm:animLvl val="ctr"/>
        </dgm:presLayoutVars>
      </dgm:prSet>
      <dgm:spPr/>
    </dgm:pt>
    <dgm:pt modelId="{64DDDC61-25D7-4343-AB7D-8917A1D0475F}" type="pres">
      <dgm:prSet presAssocID="{16856B4D-015A-4D03-9581-03E1EF754F88}" presName="centerShape" presStyleLbl="vennNode1" presStyleIdx="0" presStyleCnt="8" custScaleX="138172"/>
      <dgm:spPr/>
    </dgm:pt>
    <dgm:pt modelId="{9DDDF152-FB4E-4371-AE05-54CF064407EE}" type="pres">
      <dgm:prSet presAssocID="{1AC79AA5-8151-4B74-A2AD-0BC831D5672F}" presName="node" presStyleLbl="vennNode1" presStyleIdx="1" presStyleCnt="8" custScaleX="270625" custRadScaleRad="103147" custRadScaleInc="-44287">
        <dgm:presLayoutVars>
          <dgm:bulletEnabled val="1"/>
        </dgm:presLayoutVars>
      </dgm:prSet>
      <dgm:spPr/>
    </dgm:pt>
    <dgm:pt modelId="{58F9A762-48A6-4A43-BE6F-A51B56F5B761}" type="pres">
      <dgm:prSet presAssocID="{9A6A18A6-F03A-45D9-90DF-6ADE32EB9243}" presName="node" presStyleLbl="vennNode1" presStyleIdx="2" presStyleCnt="8" custScaleX="230694" custScaleY="122667" custRadScaleRad="125556" custRadScaleInc="21450">
        <dgm:presLayoutVars>
          <dgm:bulletEnabled val="1"/>
        </dgm:presLayoutVars>
      </dgm:prSet>
      <dgm:spPr/>
    </dgm:pt>
    <dgm:pt modelId="{030AA355-CA42-46FB-8676-F336BFA0C9CB}" type="pres">
      <dgm:prSet presAssocID="{256F09A7-3094-4674-B062-0933083905AC}" presName="node" presStyleLbl="vennNode1" presStyleIdx="3" presStyleCnt="8" custScaleX="212188" custRadScaleRad="139415" custRadScaleInc="-4046">
        <dgm:presLayoutVars>
          <dgm:bulletEnabled val="1"/>
        </dgm:presLayoutVars>
      </dgm:prSet>
      <dgm:spPr/>
    </dgm:pt>
    <dgm:pt modelId="{0E8DCB84-290C-4F0C-A5FD-3AD3C7AE8644}" type="pres">
      <dgm:prSet presAssocID="{BEE7FF5F-117A-4CFC-80DA-EAEE0673CB42}" presName="node" presStyleLbl="vennNode1" presStyleIdx="4" presStyleCnt="8" custScaleX="193357" custRadScaleRad="125668" custRadScaleInc="-27019">
        <dgm:presLayoutVars>
          <dgm:bulletEnabled val="1"/>
        </dgm:presLayoutVars>
      </dgm:prSet>
      <dgm:spPr/>
    </dgm:pt>
    <dgm:pt modelId="{0B029517-7E37-4044-910D-709ECF02D2B7}" type="pres">
      <dgm:prSet presAssocID="{C5BB8B37-A3B5-43B6-9A66-2340B8708EC7}" presName="node" presStyleLbl="vennNode1" presStyleIdx="5" presStyleCnt="8" custScaleX="245753" custScaleY="119153" custRadScaleRad="121557" custRadScaleInc="23756">
        <dgm:presLayoutVars>
          <dgm:bulletEnabled val="1"/>
        </dgm:presLayoutVars>
      </dgm:prSet>
      <dgm:spPr/>
    </dgm:pt>
    <dgm:pt modelId="{E4B1C151-3ACA-4380-8C20-EE10827529D0}" type="pres">
      <dgm:prSet presAssocID="{3E306511-6E47-40A8-AE4A-3CFB3ED169F3}" presName="node" presStyleLbl="vennNode1" presStyleIdx="6" presStyleCnt="8" custScaleX="217771" custScaleY="71272" custRadScaleRad="121677" custRadScaleInc="4379">
        <dgm:presLayoutVars>
          <dgm:bulletEnabled val="1"/>
        </dgm:presLayoutVars>
      </dgm:prSet>
      <dgm:spPr/>
    </dgm:pt>
    <dgm:pt modelId="{ACD5AB5C-16EB-48B6-AD1A-A3860ED1A74B}" type="pres">
      <dgm:prSet presAssocID="{A63A999D-47A7-456D-874E-275A8D7E627E}" presName="node" presStyleLbl="vennNode1" presStyleIdx="7" presStyleCnt="8" custScaleX="215179" custScaleY="76825" custRadScaleRad="125889" custRadScaleInc="-45350">
        <dgm:presLayoutVars>
          <dgm:bulletEnabled val="1"/>
        </dgm:presLayoutVars>
      </dgm:prSet>
      <dgm:spPr/>
    </dgm:pt>
  </dgm:ptLst>
  <dgm:cxnLst>
    <dgm:cxn modelId="{1662AD33-8B8C-412E-AB26-0CDBFD0FC3F0}" srcId="{16856B4D-015A-4D03-9581-03E1EF754F88}" destId="{3E306511-6E47-40A8-AE4A-3CFB3ED169F3}" srcOrd="5" destOrd="0" parTransId="{89177171-BC2A-4A54-BFF3-3DA731BF87F3}" sibTransId="{C231100C-5D37-4623-99FB-3F7B160A13B6}"/>
    <dgm:cxn modelId="{CFBF1339-B776-4CB3-9017-00FF278E6966}" srcId="{C8F394E2-FEFC-4377-86BB-9D882EDE98CF}" destId="{16856B4D-015A-4D03-9581-03E1EF754F88}" srcOrd="0" destOrd="0" parTransId="{73DD7091-D58E-40F3-A2AE-293CF8871AFC}" sibTransId="{116537ED-CCAA-49A0-B667-213CDC62370A}"/>
    <dgm:cxn modelId="{007DFA3B-1E6E-4EBE-BE3C-DE01B2550D50}" srcId="{16856B4D-015A-4D03-9581-03E1EF754F88}" destId="{1AC79AA5-8151-4B74-A2AD-0BC831D5672F}" srcOrd="0" destOrd="0" parTransId="{096740CB-719A-47FB-9747-32CCFF631633}" sibTransId="{AFEA9ED0-B111-45A7-8386-38CA7F233FCF}"/>
    <dgm:cxn modelId="{EDF0B83E-0594-4282-AC59-7BA19633DCFA}" type="presOf" srcId="{C5BB8B37-A3B5-43B6-9A66-2340B8708EC7}" destId="{0B029517-7E37-4044-910D-709ECF02D2B7}" srcOrd="0" destOrd="0" presId="urn:microsoft.com/office/officeart/2005/8/layout/radial3"/>
    <dgm:cxn modelId="{6E0CE247-6BD9-4858-8A0A-2142F119E51A}" srcId="{16856B4D-015A-4D03-9581-03E1EF754F88}" destId="{256F09A7-3094-4674-B062-0933083905AC}" srcOrd="2" destOrd="0" parTransId="{547DE80C-D3E2-4D9E-9539-770D71557107}" sibTransId="{416044E2-E628-45A0-811B-434FBD9F0331}"/>
    <dgm:cxn modelId="{D6AD0F4D-9028-4379-8B28-E216B89ADD00}" srcId="{16856B4D-015A-4D03-9581-03E1EF754F88}" destId="{9A6A18A6-F03A-45D9-90DF-6ADE32EB9243}" srcOrd="1" destOrd="0" parTransId="{003C7D73-2811-4E5B-AC34-F53DB1C2B020}" sibTransId="{A9C9FA94-2DCF-4ADA-B02A-6CB91805C69C}"/>
    <dgm:cxn modelId="{C0366E74-AD1F-4126-B517-5687883D8E10}" srcId="{16856B4D-015A-4D03-9581-03E1EF754F88}" destId="{A63A999D-47A7-456D-874E-275A8D7E627E}" srcOrd="6" destOrd="0" parTransId="{D7DE40C7-3DD3-486B-9946-83B84DDC2206}" sibTransId="{A25441A6-873D-4E01-B351-04823F2DD450}"/>
    <dgm:cxn modelId="{D777BD77-C2C9-4E60-BB08-C55A5D693FAD}" srcId="{16856B4D-015A-4D03-9581-03E1EF754F88}" destId="{C5BB8B37-A3B5-43B6-9A66-2340B8708EC7}" srcOrd="4" destOrd="0" parTransId="{C58AF85F-F09B-45A9-A57D-B2F7C2746AB1}" sibTransId="{55C3F957-E0E5-48F5-B1FA-72FBE99FBBB2}"/>
    <dgm:cxn modelId="{B93A9C7A-24C5-4035-B492-D998607E49D3}" type="presOf" srcId="{9A6A18A6-F03A-45D9-90DF-6ADE32EB9243}" destId="{58F9A762-48A6-4A43-BE6F-A51B56F5B761}" srcOrd="0" destOrd="0" presId="urn:microsoft.com/office/officeart/2005/8/layout/radial3"/>
    <dgm:cxn modelId="{DC3A10A0-49C4-493B-AEE8-F246A580E896}" type="presOf" srcId="{BEE7FF5F-117A-4CFC-80DA-EAEE0673CB42}" destId="{0E8DCB84-290C-4F0C-A5FD-3AD3C7AE8644}" srcOrd="0" destOrd="0" presId="urn:microsoft.com/office/officeart/2005/8/layout/radial3"/>
    <dgm:cxn modelId="{EEA9FEB1-F624-4E8D-A930-8003C5D71A0D}" type="presOf" srcId="{A63A999D-47A7-456D-874E-275A8D7E627E}" destId="{ACD5AB5C-16EB-48B6-AD1A-A3860ED1A74B}" srcOrd="0" destOrd="0" presId="urn:microsoft.com/office/officeart/2005/8/layout/radial3"/>
    <dgm:cxn modelId="{1DC5AFB8-61AD-4CF8-AB55-45AC9BFE9424}" type="presOf" srcId="{16856B4D-015A-4D03-9581-03E1EF754F88}" destId="{64DDDC61-25D7-4343-AB7D-8917A1D0475F}" srcOrd="0" destOrd="0" presId="urn:microsoft.com/office/officeart/2005/8/layout/radial3"/>
    <dgm:cxn modelId="{E73A8AC3-D880-4BF5-92FF-F7BD78DA41B8}" type="presOf" srcId="{3E306511-6E47-40A8-AE4A-3CFB3ED169F3}" destId="{E4B1C151-3ACA-4380-8C20-EE10827529D0}" srcOrd="0" destOrd="0" presId="urn:microsoft.com/office/officeart/2005/8/layout/radial3"/>
    <dgm:cxn modelId="{DD5ECAC3-AFB3-4902-B250-FE72F8B411D7}" srcId="{16856B4D-015A-4D03-9581-03E1EF754F88}" destId="{BEE7FF5F-117A-4CFC-80DA-EAEE0673CB42}" srcOrd="3" destOrd="0" parTransId="{87740040-865B-442C-803D-0161F6EB19DF}" sibTransId="{84F21F2A-4AF2-4557-AC06-5C83725EC813}"/>
    <dgm:cxn modelId="{042F28D4-F680-412A-95A2-E67B4DF2B98B}" type="presOf" srcId="{C8F394E2-FEFC-4377-86BB-9D882EDE98CF}" destId="{1DEEAB37-8E3F-4FDC-BF6D-24E54A608C25}" srcOrd="0" destOrd="0" presId="urn:microsoft.com/office/officeart/2005/8/layout/radial3"/>
    <dgm:cxn modelId="{617642E8-414F-45FE-84A4-BFF6358C4B32}" type="presOf" srcId="{256F09A7-3094-4674-B062-0933083905AC}" destId="{030AA355-CA42-46FB-8676-F336BFA0C9CB}" srcOrd="0" destOrd="0" presId="urn:microsoft.com/office/officeart/2005/8/layout/radial3"/>
    <dgm:cxn modelId="{6D713EF0-D1AD-4A07-A80D-950F5C508C9E}" type="presOf" srcId="{1AC79AA5-8151-4B74-A2AD-0BC831D5672F}" destId="{9DDDF152-FB4E-4371-AE05-54CF064407EE}" srcOrd="0" destOrd="0" presId="urn:microsoft.com/office/officeart/2005/8/layout/radial3"/>
    <dgm:cxn modelId="{246B9618-DA1F-4832-A553-FECA977FA6F1}" type="presParOf" srcId="{1DEEAB37-8E3F-4FDC-BF6D-24E54A608C25}" destId="{44E68E5E-AB69-4A0B-A33F-81ACDAD2C45E}" srcOrd="0" destOrd="0" presId="urn:microsoft.com/office/officeart/2005/8/layout/radial3"/>
    <dgm:cxn modelId="{483AEEA0-34C1-4923-BCA9-3D82658F4C3A}" type="presParOf" srcId="{44E68E5E-AB69-4A0B-A33F-81ACDAD2C45E}" destId="{64DDDC61-25D7-4343-AB7D-8917A1D0475F}" srcOrd="0" destOrd="0" presId="urn:microsoft.com/office/officeart/2005/8/layout/radial3"/>
    <dgm:cxn modelId="{60332C85-89DC-4490-BA71-91272FB3BCC3}" type="presParOf" srcId="{44E68E5E-AB69-4A0B-A33F-81ACDAD2C45E}" destId="{9DDDF152-FB4E-4371-AE05-54CF064407EE}" srcOrd="1" destOrd="0" presId="urn:microsoft.com/office/officeart/2005/8/layout/radial3"/>
    <dgm:cxn modelId="{16C99C0F-943E-4E46-A357-67491D682523}" type="presParOf" srcId="{44E68E5E-AB69-4A0B-A33F-81ACDAD2C45E}" destId="{58F9A762-48A6-4A43-BE6F-A51B56F5B761}" srcOrd="2" destOrd="0" presId="urn:microsoft.com/office/officeart/2005/8/layout/radial3"/>
    <dgm:cxn modelId="{C37C4F1C-317B-4D4A-86C7-97D9652597D8}" type="presParOf" srcId="{44E68E5E-AB69-4A0B-A33F-81ACDAD2C45E}" destId="{030AA355-CA42-46FB-8676-F336BFA0C9CB}" srcOrd="3" destOrd="0" presId="urn:microsoft.com/office/officeart/2005/8/layout/radial3"/>
    <dgm:cxn modelId="{3C4B3F10-4FFE-4C2E-A3D1-EB858A787C75}" type="presParOf" srcId="{44E68E5E-AB69-4A0B-A33F-81ACDAD2C45E}" destId="{0E8DCB84-290C-4F0C-A5FD-3AD3C7AE8644}" srcOrd="4" destOrd="0" presId="urn:microsoft.com/office/officeart/2005/8/layout/radial3"/>
    <dgm:cxn modelId="{27AB1DFF-40D6-4B66-8620-E3B396D95D7E}" type="presParOf" srcId="{44E68E5E-AB69-4A0B-A33F-81ACDAD2C45E}" destId="{0B029517-7E37-4044-910D-709ECF02D2B7}" srcOrd="5" destOrd="0" presId="urn:microsoft.com/office/officeart/2005/8/layout/radial3"/>
    <dgm:cxn modelId="{FA4AB6E7-6E83-4E1C-B84C-F090E910B57A}" type="presParOf" srcId="{44E68E5E-AB69-4A0B-A33F-81ACDAD2C45E}" destId="{E4B1C151-3ACA-4380-8C20-EE10827529D0}" srcOrd="6" destOrd="0" presId="urn:microsoft.com/office/officeart/2005/8/layout/radial3"/>
    <dgm:cxn modelId="{7BD1E91A-19A2-4320-BD62-806CD89DE946}" type="presParOf" srcId="{44E68E5E-AB69-4A0B-A33F-81ACDAD2C45E}" destId="{ACD5AB5C-16EB-48B6-AD1A-A3860ED1A74B}" srcOrd="7" destOrd="0" presId="urn:microsoft.com/office/officeart/2005/8/layout/radial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4DDDC61-25D7-4343-AB7D-8917A1D0475F}">
      <dsp:nvSpPr>
        <dsp:cNvPr id="0" name=""/>
        <dsp:cNvSpPr/>
      </dsp:nvSpPr>
      <dsp:spPr>
        <a:xfrm>
          <a:off x="1928299" y="1115572"/>
          <a:ext cx="2585990" cy="2585990"/>
        </a:xfrm>
        <a:prstGeom prst="ellipse">
          <a:avLst/>
        </a:prstGeom>
        <a:solidFill>
          <a:schemeClr val="accent2">
            <a:alpha val="5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3600" b="1" kern="1200" dirty="0"/>
            <a:t>BAC STI2D</a:t>
          </a:r>
        </a:p>
      </dsp:txBody>
      <dsp:txXfrm>
        <a:off x="2307008" y="1494281"/>
        <a:ext cx="1828572" cy="1828572"/>
      </dsp:txXfrm>
    </dsp:sp>
    <dsp:sp modelId="{9DDDF152-FB4E-4371-AE05-54CF064407EE}">
      <dsp:nvSpPr>
        <dsp:cNvPr id="0" name=""/>
        <dsp:cNvSpPr/>
      </dsp:nvSpPr>
      <dsp:spPr>
        <a:xfrm>
          <a:off x="2024349" y="79783"/>
          <a:ext cx="2393890" cy="1292995"/>
        </a:xfrm>
        <a:prstGeom prst="ellipse">
          <a:avLst/>
        </a:prstGeom>
        <a:solidFill>
          <a:schemeClr val="accent3">
            <a:alpha val="5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400" b="1" kern="1200" dirty="0"/>
            <a:t>Brevet de Technicien Supérieur</a:t>
          </a:r>
        </a:p>
      </dsp:txBody>
      <dsp:txXfrm>
        <a:off x="2374926" y="269138"/>
        <a:ext cx="1692736" cy="914285"/>
      </dsp:txXfrm>
    </dsp:sp>
    <dsp:sp modelId="{58F9A762-48A6-4A43-BE6F-A51B56F5B761}">
      <dsp:nvSpPr>
        <dsp:cNvPr id="0" name=""/>
        <dsp:cNvSpPr/>
      </dsp:nvSpPr>
      <dsp:spPr>
        <a:xfrm>
          <a:off x="3834365" y="1242215"/>
          <a:ext cx="1973757" cy="1292995"/>
        </a:xfrm>
        <a:prstGeom prst="ellipse">
          <a:avLst/>
        </a:prstGeom>
        <a:solidFill>
          <a:schemeClr val="accent4">
            <a:alpha val="5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200" b="1" kern="1200" dirty="0"/>
            <a:t>Bachelor Universitaire et Technologique</a:t>
          </a:r>
        </a:p>
      </dsp:txBody>
      <dsp:txXfrm>
        <a:off x="4123415" y="1431570"/>
        <a:ext cx="1395657" cy="914285"/>
      </dsp:txXfrm>
    </dsp:sp>
    <dsp:sp modelId="{0B029517-7E37-4044-910D-709ECF02D2B7}">
      <dsp:nvSpPr>
        <dsp:cNvPr id="0" name=""/>
        <dsp:cNvSpPr/>
      </dsp:nvSpPr>
      <dsp:spPr>
        <a:xfrm>
          <a:off x="3411034" y="3068748"/>
          <a:ext cx="2181852" cy="1292995"/>
        </a:xfrm>
        <a:prstGeom prst="ellipse">
          <a:avLst/>
        </a:prstGeom>
        <a:solidFill>
          <a:schemeClr val="accent5">
            <a:alpha val="5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200" b="1" kern="1200" dirty="0"/>
            <a:t>CPGE TSI</a:t>
          </a:r>
        </a:p>
      </dsp:txBody>
      <dsp:txXfrm>
        <a:off x="3730559" y="3258103"/>
        <a:ext cx="1542802" cy="914285"/>
      </dsp:txXfrm>
    </dsp:sp>
    <dsp:sp modelId="{E4B1C151-3ACA-4380-8C20-EE10827529D0}">
      <dsp:nvSpPr>
        <dsp:cNvPr id="0" name=""/>
        <dsp:cNvSpPr/>
      </dsp:nvSpPr>
      <dsp:spPr>
        <a:xfrm>
          <a:off x="1184104" y="3123068"/>
          <a:ext cx="2096734" cy="1292995"/>
        </a:xfrm>
        <a:prstGeom prst="ellipse">
          <a:avLst/>
        </a:prstGeom>
        <a:solidFill>
          <a:schemeClr val="accent6">
            <a:alpha val="5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200" b="1" kern="1200" dirty="0"/>
            <a:t>Ecole d’ingénieur</a:t>
          </a:r>
        </a:p>
      </dsp:txBody>
      <dsp:txXfrm>
        <a:off x="1491164" y="3312423"/>
        <a:ext cx="1482614" cy="914285"/>
      </dsp:txXfrm>
    </dsp:sp>
    <dsp:sp modelId="{ACD5AB5C-16EB-48B6-AD1A-A3860ED1A74B}">
      <dsp:nvSpPr>
        <dsp:cNvPr id="0" name=""/>
        <dsp:cNvSpPr/>
      </dsp:nvSpPr>
      <dsp:spPr>
        <a:xfrm>
          <a:off x="599917" y="1242215"/>
          <a:ext cx="2042855" cy="1292995"/>
        </a:xfrm>
        <a:prstGeom prst="ellipse">
          <a:avLst/>
        </a:prstGeom>
        <a:solidFill>
          <a:schemeClr val="accent2">
            <a:alpha val="5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200" b="1" kern="1200" dirty="0"/>
            <a:t>Cursus universitaire</a:t>
          </a:r>
        </a:p>
        <a:p>
          <a:pPr marL="57150" lvl="1" indent="-57150" algn="l" defTabSz="466725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fr-FR" sz="1050" kern="1200" dirty="0">
              <a:solidFill>
                <a:srgbClr val="FF0000"/>
              </a:solidFill>
            </a:rPr>
            <a:t>Mise à niveau nécessaire</a:t>
          </a:r>
        </a:p>
      </dsp:txBody>
      <dsp:txXfrm>
        <a:off x="899086" y="1431570"/>
        <a:ext cx="1444517" cy="91428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4DDDC61-25D7-4343-AB7D-8917A1D0475F}">
      <dsp:nvSpPr>
        <dsp:cNvPr id="0" name=""/>
        <dsp:cNvSpPr/>
      </dsp:nvSpPr>
      <dsp:spPr>
        <a:xfrm>
          <a:off x="1314656" y="1083656"/>
          <a:ext cx="3798965" cy="2749446"/>
        </a:xfrm>
        <a:prstGeom prst="ellipse">
          <a:avLst/>
        </a:prstGeom>
        <a:solidFill>
          <a:schemeClr val="accent2">
            <a:alpha val="5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3600" b="1" kern="1200" dirty="0"/>
            <a:t>BAC ST2S</a:t>
          </a:r>
        </a:p>
      </dsp:txBody>
      <dsp:txXfrm>
        <a:off x="1871002" y="1486303"/>
        <a:ext cx="2686273" cy="1944152"/>
      </dsp:txXfrm>
    </dsp:sp>
    <dsp:sp modelId="{9DDDF152-FB4E-4371-AE05-54CF064407EE}">
      <dsp:nvSpPr>
        <dsp:cNvPr id="0" name=""/>
        <dsp:cNvSpPr/>
      </dsp:nvSpPr>
      <dsp:spPr>
        <a:xfrm>
          <a:off x="638581" y="67198"/>
          <a:ext cx="3720345" cy="1374723"/>
        </a:xfrm>
        <a:prstGeom prst="ellipse">
          <a:avLst/>
        </a:prstGeom>
        <a:solidFill>
          <a:schemeClr val="accent3">
            <a:alpha val="5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800" b="1" kern="1200" dirty="0"/>
            <a:t>Brevet de Technicien Supérieur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000" kern="1200" dirty="0"/>
            <a:t>Economie sociale et familiale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000" kern="1200" dirty="0"/>
            <a:t>Diététique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000" kern="1200" dirty="0"/>
            <a:t>Esthétique-cosmétique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000" kern="1200" dirty="0"/>
            <a:t>Prothésiste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000" kern="1200" dirty="0"/>
            <a:t>Opticien-lunetier</a:t>
          </a:r>
          <a:endParaRPr lang="fr-FR" sz="1800" b="1" kern="1200" dirty="0"/>
        </a:p>
      </dsp:txBody>
      <dsp:txXfrm>
        <a:off x="1183413" y="268522"/>
        <a:ext cx="2630681" cy="972075"/>
      </dsp:txXfrm>
    </dsp:sp>
    <dsp:sp modelId="{58F9A762-48A6-4A43-BE6F-A51B56F5B761}">
      <dsp:nvSpPr>
        <dsp:cNvPr id="0" name=""/>
        <dsp:cNvSpPr/>
      </dsp:nvSpPr>
      <dsp:spPr>
        <a:xfrm>
          <a:off x="3218499" y="575174"/>
          <a:ext cx="3171404" cy="1686331"/>
        </a:xfrm>
        <a:prstGeom prst="ellipse">
          <a:avLst/>
        </a:prstGeom>
        <a:solidFill>
          <a:schemeClr val="accent4">
            <a:alpha val="5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800" b="1" kern="1200" dirty="0" err="1"/>
            <a:t>Bachelor</a:t>
          </a:r>
          <a:r>
            <a:rPr lang="fr-FR" sz="1800" b="1" kern="1200" dirty="0"/>
            <a:t> Universitaire et Technologique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050" kern="1200" dirty="0"/>
            <a:t>Carrières sociales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050" kern="1200" dirty="0"/>
            <a:t>Génie biologie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050" kern="1200" dirty="0"/>
            <a:t>Technique de commercialisation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050" kern="1200" dirty="0"/>
            <a:t>Hygiène – Sécurité - Environnement</a:t>
          </a:r>
          <a:endParaRPr lang="fr-FR" sz="1800" b="1" kern="1200" dirty="0"/>
        </a:p>
      </dsp:txBody>
      <dsp:txXfrm>
        <a:off x="3682940" y="822131"/>
        <a:ext cx="2242522" cy="1192417"/>
      </dsp:txXfrm>
    </dsp:sp>
    <dsp:sp modelId="{030AA355-CA42-46FB-8676-F336BFA0C9CB}">
      <dsp:nvSpPr>
        <dsp:cNvPr id="0" name=""/>
        <dsp:cNvSpPr/>
      </dsp:nvSpPr>
      <dsp:spPr>
        <a:xfrm>
          <a:off x="3502255" y="2238020"/>
          <a:ext cx="2916997" cy="1374723"/>
        </a:xfrm>
        <a:prstGeom prst="ellipse">
          <a:avLst/>
        </a:prstGeom>
        <a:solidFill>
          <a:schemeClr val="accent5">
            <a:alpha val="5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800" b="1" kern="1200" dirty="0"/>
            <a:t>Diplôme de technicien Supérieur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400" kern="1200" dirty="0"/>
            <a:t>Imagerie médicale</a:t>
          </a:r>
          <a:endParaRPr lang="fr-FR" sz="1800" b="1" kern="1200" dirty="0"/>
        </a:p>
      </dsp:txBody>
      <dsp:txXfrm>
        <a:off x="3929439" y="2439344"/>
        <a:ext cx="2062629" cy="972075"/>
      </dsp:txXfrm>
    </dsp:sp>
    <dsp:sp modelId="{0E8DCB84-290C-4F0C-A5FD-3AD3C7AE8644}">
      <dsp:nvSpPr>
        <dsp:cNvPr id="0" name=""/>
        <dsp:cNvSpPr/>
      </dsp:nvSpPr>
      <dsp:spPr>
        <a:xfrm>
          <a:off x="3320459" y="3496268"/>
          <a:ext cx="2658123" cy="1374723"/>
        </a:xfrm>
        <a:prstGeom prst="ellipse">
          <a:avLst/>
        </a:prstGeom>
        <a:solidFill>
          <a:schemeClr val="accent6">
            <a:alpha val="5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800" b="1" kern="1200" dirty="0"/>
            <a:t>Institut de formation aux soins infirmiers</a:t>
          </a:r>
        </a:p>
      </dsp:txBody>
      <dsp:txXfrm>
        <a:off x="3709732" y="3697592"/>
        <a:ext cx="1879577" cy="972075"/>
      </dsp:txXfrm>
    </dsp:sp>
    <dsp:sp modelId="{0B029517-7E37-4044-910D-709ECF02D2B7}">
      <dsp:nvSpPr>
        <dsp:cNvPr id="0" name=""/>
        <dsp:cNvSpPr/>
      </dsp:nvSpPr>
      <dsp:spPr>
        <a:xfrm>
          <a:off x="186229" y="3253482"/>
          <a:ext cx="3378423" cy="1638024"/>
        </a:xfrm>
        <a:prstGeom prst="ellipse">
          <a:avLst/>
        </a:prstGeom>
        <a:solidFill>
          <a:schemeClr val="accent2">
            <a:alpha val="5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800" b="1" kern="1200" dirty="0"/>
            <a:t>Ecoles spécialisées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100" kern="1200" dirty="0"/>
            <a:t>Psychomotricien, Ergothérapeute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100" kern="1200" dirty="0"/>
            <a:t>Audioprothésiste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100" kern="1200" dirty="0"/>
            <a:t>Educateur spécialisé, jeunes enfants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100" kern="1200" dirty="0"/>
            <a:t>Préparateur en pharmacie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100" kern="1200" dirty="0"/>
            <a:t>Orthophoniste, Orthoptiste</a:t>
          </a:r>
          <a:endParaRPr lang="fr-FR" sz="1800" b="1" kern="1200" dirty="0"/>
        </a:p>
      </dsp:txBody>
      <dsp:txXfrm>
        <a:off x="680988" y="3493365"/>
        <a:ext cx="2388905" cy="1158258"/>
      </dsp:txXfrm>
    </dsp:sp>
    <dsp:sp modelId="{E4B1C151-3ACA-4380-8C20-EE10827529D0}">
      <dsp:nvSpPr>
        <dsp:cNvPr id="0" name=""/>
        <dsp:cNvSpPr/>
      </dsp:nvSpPr>
      <dsp:spPr>
        <a:xfrm>
          <a:off x="-29349" y="2369665"/>
          <a:ext cx="2993748" cy="979792"/>
        </a:xfrm>
        <a:prstGeom prst="ellipse">
          <a:avLst/>
        </a:prstGeom>
        <a:solidFill>
          <a:schemeClr val="accent3">
            <a:alpha val="5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600" b="1" kern="1200" dirty="0"/>
            <a:t>Mention complémentaire</a:t>
          </a:r>
        </a:p>
      </dsp:txBody>
      <dsp:txXfrm>
        <a:off x="409075" y="2513152"/>
        <a:ext cx="2116900" cy="692818"/>
      </dsp:txXfrm>
    </dsp:sp>
    <dsp:sp modelId="{ACD5AB5C-16EB-48B6-AD1A-A3860ED1A74B}">
      <dsp:nvSpPr>
        <dsp:cNvPr id="0" name=""/>
        <dsp:cNvSpPr/>
      </dsp:nvSpPr>
      <dsp:spPr>
        <a:xfrm>
          <a:off x="0" y="1337142"/>
          <a:ext cx="2958115" cy="1056131"/>
        </a:xfrm>
        <a:prstGeom prst="ellipse">
          <a:avLst/>
        </a:prstGeom>
        <a:solidFill>
          <a:schemeClr val="accent4">
            <a:alpha val="5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800" b="1" kern="1200" dirty="0"/>
            <a:t>Cursus universitaire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400" kern="1200" dirty="0">
              <a:solidFill>
                <a:srgbClr val="FF0000"/>
              </a:solidFill>
            </a:rPr>
            <a:t>Mise à niveau nécessaire</a:t>
          </a:r>
          <a:endParaRPr lang="fr-FR" sz="1800" b="1" kern="1200" dirty="0"/>
        </a:p>
      </dsp:txBody>
      <dsp:txXfrm>
        <a:off x="433206" y="1491809"/>
        <a:ext cx="2091703" cy="74679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3">
  <dgm:title val=""/>
  <dgm:desc val=""/>
  <dgm:catLst>
    <dgm:cat type="relationship" pri="31000"/>
    <dgm:cat type="cycle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/>
    <dgm:ruleLst/>
    <dgm:layoutNode name="radial">
      <dgm:varLst>
        <dgm:animLvl val="ctr"/>
      </dgm:varLst>
      <dgm:choose name="Name0">
        <dgm:if name="Name1" func="var" arg="dir" op="equ" val="norm">
          <dgm:choose name="Name2">
            <dgm:if name="Name3" axis="ch ch" ptType="node node" st="1 1" cnt="1 0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else name="Name4">
              <dgm:alg type="cycle">
                <dgm:param type="stAng" val="0"/>
                <dgm:param type="spanAng" val="360"/>
                <dgm:param type="ctrShpMap" val="fNode"/>
              </dgm:alg>
            </dgm:else>
          </dgm:choose>
        </dgm:if>
        <dgm:else name="Name5">
          <dgm:alg type="cycle">
            <dgm:param type="stAng" val="0"/>
            <dgm:param type="spanAng" val="-360"/>
            <dgm:param type="ctrShpMap" val="fNode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enterShape" refType="w"/>
        <dgm:constr type="h" for="ch" forName="centerShape" refType="h"/>
        <dgm:constr type="w" for="ch" forName="node" refType="w" fact="0.5"/>
        <dgm:constr type="h" for="ch" forName="node" refType="h" fact="0.5"/>
        <dgm:constr type="sp" refType="w" refFor="ch" refForName="node" fact="-0.2"/>
        <dgm:constr type="sibSp" refType="w" refFor="ch" refForName="node" fact="-0.2"/>
        <dgm:constr type="primFontSz" for="ch" forName="centerShape" val="65"/>
        <dgm:constr type="primFontSz" for="des" forName="node" val="65"/>
        <dgm:constr type="primFontSz" for="ch" forName="node" refType="primFontSz" refFor="ch" refForName="centerShape" op="lte"/>
      </dgm:constrLst>
      <dgm:ruleLst/>
      <dgm:forEach name="Name6" axis="ch" ptType="node" cnt="1">
        <dgm:layoutNode name="centerShape" styleLbl="vennNode1"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7" axis="ch" ptType="node">
          <dgm:layoutNode name="node" styleLbl="venn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3">
  <dgm:title val=""/>
  <dgm:desc val=""/>
  <dgm:catLst>
    <dgm:cat type="relationship" pri="31000"/>
    <dgm:cat type="cycle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/>
    <dgm:ruleLst/>
    <dgm:layoutNode name="radial">
      <dgm:varLst>
        <dgm:animLvl val="ctr"/>
      </dgm:varLst>
      <dgm:choose name="Name0">
        <dgm:if name="Name1" func="var" arg="dir" op="equ" val="norm">
          <dgm:choose name="Name2">
            <dgm:if name="Name3" axis="ch ch" ptType="node node" st="1 1" cnt="1 0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else name="Name4">
              <dgm:alg type="cycle">
                <dgm:param type="stAng" val="0"/>
                <dgm:param type="spanAng" val="360"/>
                <dgm:param type="ctrShpMap" val="fNode"/>
              </dgm:alg>
            </dgm:else>
          </dgm:choose>
        </dgm:if>
        <dgm:else name="Name5">
          <dgm:alg type="cycle">
            <dgm:param type="stAng" val="0"/>
            <dgm:param type="spanAng" val="-360"/>
            <dgm:param type="ctrShpMap" val="fNode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enterShape" refType="w"/>
        <dgm:constr type="h" for="ch" forName="centerShape" refType="h"/>
        <dgm:constr type="w" for="ch" forName="node" refType="w" fact="0.5"/>
        <dgm:constr type="h" for="ch" forName="node" refType="h" fact="0.5"/>
        <dgm:constr type="sp" refType="w" refFor="ch" refForName="node" fact="-0.2"/>
        <dgm:constr type="sibSp" refType="w" refFor="ch" refForName="node" fact="-0.2"/>
        <dgm:constr type="primFontSz" for="ch" forName="centerShape" val="65"/>
        <dgm:constr type="primFontSz" for="des" forName="node" val="65"/>
        <dgm:constr type="primFontSz" for="ch" forName="node" refType="primFontSz" refFor="ch" refForName="centerShape" op="lte"/>
      </dgm:constrLst>
      <dgm:ruleLst/>
      <dgm:forEach name="Name6" axis="ch" ptType="node" cnt="1">
        <dgm:layoutNode name="centerShape" styleLbl="vennNode1"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7" axis="ch" ptType="node">
          <dgm:layoutNode name="node" styleLbl="venn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itchFamily="34" charset="0"/>
              </a:defRPr>
            </a:lvl1pPr>
          </a:lstStyle>
          <a:p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itchFamily="34" charset="0"/>
              </a:defRPr>
            </a:lvl1pPr>
          </a:lstStyle>
          <a:p>
            <a:fld id="{D680E798-53FF-4C51-A981-953463752515}" type="datetimeFigureOut">
              <a:rPr lang="fr-FR" smtClean="0"/>
              <a:pPr/>
              <a:t>19/01/2026</a:t>
            </a:fld>
            <a:endParaRPr lang="fr-FR" dirty="0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 dirty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itchFamily="34" charset="0"/>
              </a:defRPr>
            </a:lvl1pPr>
          </a:lstStyle>
          <a:p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pitchFamily="34" charset="0"/>
              </a:defRPr>
            </a:lvl1pPr>
          </a:lstStyle>
          <a:p>
            <a:fld id="{1B06CD8F-B7ED-4A05-9FB1-A01CC0EF02CC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116626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uver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 bwMode="gray">
          <a:xfrm>
            <a:off x="0" y="6618000"/>
            <a:ext cx="180000" cy="240000"/>
          </a:xfr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r>
              <a:rPr lang="fr-FR"/>
              <a:t>XX/XX/XXXX</a:t>
            </a:r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 bwMode="gray">
          <a:xfrm>
            <a:off x="720000" y="5226529"/>
            <a:ext cx="3240000" cy="1200000"/>
          </a:xfrm>
        </p:spPr>
        <p:txBody>
          <a:bodyPr anchor="b" anchorCtr="0"/>
          <a:lstStyle>
            <a:lvl1pPr>
              <a:defRPr sz="1150"/>
            </a:lvl1pPr>
          </a:lstStyle>
          <a:p>
            <a:r>
              <a:rPr lang="fr-FR" dirty="0"/>
              <a:t>Intitulé de la direction </a:t>
            </a:r>
            <a:br>
              <a:rPr lang="fr-FR" dirty="0"/>
            </a:br>
            <a:r>
              <a:rPr lang="fr-FR" dirty="0"/>
              <a:t>ou de l’organisme rattaché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 bwMode="gray">
          <a:xfrm>
            <a:off x="0" y="6618000"/>
            <a:ext cx="180000" cy="240000"/>
          </a:xfr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fld id="{10C140CD-8AED-46FF-A9A2-77308F3F39AE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7" name="Titre 6"/>
          <p:cNvSpPr>
            <a:spLocks noGrp="1"/>
          </p:cNvSpPr>
          <p:nvPr>
            <p:ph type="title" hasCustomPrompt="1"/>
          </p:nvPr>
        </p:nvSpPr>
        <p:spPr bwMode="gray">
          <a:xfrm>
            <a:off x="0" y="0"/>
            <a:ext cx="180000" cy="240000"/>
          </a:xfr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r>
              <a:rPr lang="fr-FR" dirty="0"/>
              <a:t>Titre</a:t>
            </a:r>
          </a:p>
        </p:txBody>
      </p:sp>
      <p:pic>
        <p:nvPicPr>
          <p:cNvPr id="2" name="Imag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50567"/>
            <a:ext cx="5651510" cy="46465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26109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278465" y="235626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1303867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76866" y="2487168"/>
            <a:ext cx="3337560" cy="3447288"/>
          </a:xfrm>
        </p:spPr>
        <p:txBody>
          <a:bodyPr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5152" y="2487168"/>
            <a:ext cx="3337560" cy="3447288"/>
          </a:xfrm>
        </p:spPr>
        <p:txBody>
          <a:bodyPr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/>
              <a:t>XX/XX/XXXX</a:t>
            </a:r>
            <a:endParaRPr lang="fr-FR" cap="all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Intitulé de la direction ou de l’organisme rattaché</a:t>
            </a:r>
            <a:endParaRPr lang="fr-F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122C9-A0B9-462F-8757-0847AD287B63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886145584"/>
      </p:ext>
    </p:extLst>
  </p:cSld>
  <p:clrMapOvr>
    <a:masterClrMapping/>
  </p:clrMapOvr>
  <p:hf hdr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8" y="2658533"/>
            <a:ext cx="3337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76868" y="3243263"/>
            <a:ext cx="3337560" cy="2706624"/>
          </a:xfrm>
        </p:spPr>
        <p:txBody>
          <a:bodyPr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1832" y="2658533"/>
            <a:ext cx="3337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1832" y="3243263"/>
            <a:ext cx="3337560" cy="2706624"/>
          </a:xfrm>
        </p:spPr>
        <p:txBody>
          <a:bodyPr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/>
              <a:t>XX/XX/XXXX</a:t>
            </a:r>
            <a:endParaRPr lang="fr-FR" cap="all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Intitulé de la direction ou de l’organisme rattaché</a:t>
            </a:r>
            <a:endParaRPr lang="fr-FR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122C9-A0B9-462F-8757-0847AD287B63}" type="slidenum">
              <a:rPr lang="fr-FR" smtClean="0"/>
              <a:pPr/>
              <a:t>‹N°›</a:t>
            </a:fld>
            <a:endParaRPr lang="fr-FR" dirty="0"/>
          </a:p>
        </p:txBody>
      </p:sp>
      <p:cxnSp>
        <p:nvCxnSpPr>
          <p:cNvPr id="41" name="Straight Connector 40"/>
          <p:cNvCxnSpPr/>
          <p:nvPr/>
        </p:nvCxnSpPr>
        <p:spPr>
          <a:xfrm>
            <a:off x="1278466" y="235467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98906395"/>
      </p:ext>
    </p:extLst>
  </p:cSld>
  <p:clrMapOvr>
    <a:masterClrMapping/>
  </p:clrMapOvr>
  <p:hf hdr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915337"/>
            <a:ext cx="6798735" cy="1303867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/>
              <a:t>XX/XX/XXXX</a:t>
            </a:r>
            <a:endParaRPr lang="fr-FR" cap="all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Intitulé de la direction ou de l’organisme rattaché</a:t>
            </a:r>
            <a:endParaRPr lang="fr-F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122C9-A0B9-462F-8757-0847AD287B63}" type="slidenum">
              <a:rPr lang="fr-FR" smtClean="0"/>
              <a:pPr/>
              <a:t>‹N°›</a:t>
            </a:fld>
            <a:endParaRPr lang="fr-FR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278466" y="235467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53695680"/>
      </p:ext>
    </p:extLst>
  </p:cSld>
  <p:clrMapOvr>
    <a:masterClrMapping/>
  </p:clrMapOvr>
  <p:hf hdr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/>
              <a:t>XX/XX/XXXX</a:t>
            </a:r>
            <a:endParaRPr lang="fr-FR" cap="all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Intitulé de la direction ou de l’organisme rattaché</a:t>
            </a:r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122C9-A0B9-462F-8757-0847AD287B63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504734440"/>
      </p:ext>
    </p:extLst>
  </p:cSld>
  <p:clrMapOvr>
    <a:masterClrMapping/>
  </p:clrMapOvr>
  <p:hf hdr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1388534"/>
            <a:ext cx="2536798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20062" y="982132"/>
            <a:ext cx="3855539" cy="4893735"/>
          </a:xfrm>
        </p:spPr>
        <p:txBody>
          <a:bodyPr anchor="ctr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5" y="3031065"/>
            <a:ext cx="2536798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/>
              <a:t>XX/XX/XXXX</a:t>
            </a:r>
            <a:endParaRPr lang="fr-FR" cap="all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Intitulé de la direction ou de l’organisme rattaché</a:t>
            </a:r>
            <a:endParaRPr lang="fr-F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122C9-A0B9-462F-8757-0847AD287B63}" type="slidenum">
              <a:rPr lang="fr-FR" smtClean="0"/>
              <a:pPr/>
              <a:t>‹N°›</a:t>
            </a:fld>
            <a:endParaRPr lang="fr-FR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1278466" y="2912533"/>
            <a:ext cx="233359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80345265"/>
      </p:ext>
    </p:extLst>
  </p:cSld>
  <p:clrMapOvr>
    <a:masterClrMapping/>
  </p:clrMapOvr>
  <p:hf hdr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1883832"/>
            <a:ext cx="3632202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069" y="1032933"/>
            <a:ext cx="2929463" cy="4792136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5" y="3255432"/>
            <a:ext cx="3632201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/>
              <a:t>XX/XX/XXXX</a:t>
            </a:r>
            <a:endParaRPr lang="fr-FR" cap="all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Intitulé de la direction ou de l’organisme rattaché</a:t>
            </a:r>
            <a:endParaRPr lang="fr-F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122C9-A0B9-462F-8757-0847AD287B63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809153725"/>
      </p:ext>
    </p:extLst>
  </p:cSld>
  <p:clrMapOvr>
    <a:masterClrMapping/>
  </p:clrMapOvr>
  <p:hf hdr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 panoramiqu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4815415"/>
            <a:ext cx="6798734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26260" y="1032933"/>
            <a:ext cx="7091482" cy="33612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6" y="5382153"/>
            <a:ext cx="6798734" cy="49371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/>
              <a:t>XX/XX/XXXX</a:t>
            </a:r>
            <a:endParaRPr lang="fr-FR" cap="all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Intitulé de la direction ou de l’organisme rattaché</a:t>
            </a:r>
            <a:endParaRPr lang="fr-F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122C9-A0B9-462F-8757-0847AD287B63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633062031"/>
      </p:ext>
    </p:extLst>
  </p:cSld>
  <p:clrMapOvr>
    <a:masterClrMapping/>
  </p:clrMapOvr>
  <p:hf hdr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et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906873"/>
            <a:ext cx="6798734" cy="309786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4275666"/>
            <a:ext cx="6798736" cy="1600202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/>
              <a:t>XX/XX/XXXX</a:t>
            </a:r>
            <a:endParaRPr lang="fr-FR" cap="all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Intitulé de la direction ou de l’organisme rattaché</a:t>
            </a:r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122C9-A0B9-462F-8757-0847AD287B63}" type="slidenum">
              <a:rPr lang="fr-FR" smtClean="0"/>
              <a:pPr/>
              <a:t>‹N°›</a:t>
            </a:fld>
            <a:endParaRPr lang="fr-FR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278465" y="4140199"/>
            <a:ext cx="6606425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018456"/>
      </p:ext>
    </p:extLst>
  </p:cSld>
  <p:clrMapOvr>
    <a:masterClrMapping/>
  </p:clrMapOvr>
  <p:hf hdr="0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tion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4333" y="982132"/>
            <a:ext cx="6400250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00200" y="3352799"/>
            <a:ext cx="5892798" cy="651933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3" y="4343400"/>
            <a:ext cx="6798738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/>
              <a:t>XX/XX/XXXX</a:t>
            </a:r>
            <a:endParaRPr lang="fr-FR" cap="all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Intitulé de la direction ou de l’organisme rattaché</a:t>
            </a:r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122C9-A0B9-462F-8757-0847AD287B63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4" name="TextBox 13"/>
          <p:cNvSpPr txBox="1"/>
          <p:nvPr/>
        </p:nvSpPr>
        <p:spPr>
          <a:xfrm>
            <a:off x="849969" y="905362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33503" y="2827870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278466" y="4140199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03917397"/>
      </p:ext>
    </p:extLst>
  </p:cSld>
  <p:clrMapOvr>
    <a:masterClrMapping/>
  </p:clrMapOvr>
  <p:hf hdr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9" y="3308581"/>
            <a:ext cx="679872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8" y="4777381"/>
            <a:ext cx="679873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/>
              <a:t>XX/XX/XXXX</a:t>
            </a:r>
            <a:endParaRPr lang="fr-FR" cap="all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Intitulé de la direction ou de l’organisme rattaché</a:t>
            </a:r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122C9-A0B9-462F-8757-0847AD287B63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774033646"/>
      </p:ext>
    </p:extLst>
  </p:cSld>
  <p:clrMapOvr>
    <a:masterClrMapping/>
  </p:clrMapOvr>
  <p:hf hdr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re et sous-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6"/>
          <p:cNvSpPr>
            <a:spLocks noGrp="1"/>
          </p:cNvSpPr>
          <p:nvPr>
            <p:ph type="title" hasCustomPrompt="1"/>
          </p:nvPr>
        </p:nvSpPr>
        <p:spPr bwMode="gray">
          <a:xfrm>
            <a:off x="0" y="0"/>
            <a:ext cx="180000" cy="240000"/>
          </a:xfr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r>
              <a:rPr lang="fr-FR" dirty="0"/>
              <a:t>Titre</a:t>
            </a:r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pPr algn="r"/>
            <a:r>
              <a:rPr lang="fr-FR" cap="all"/>
              <a:t>XX/XX/XXXX</a:t>
            </a:r>
            <a:endParaRPr lang="fr-FR" cap="all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/>
          <a:p>
            <a:r>
              <a:rPr lang="fr-FR" dirty="0"/>
              <a:t>Intitulé de la direction ou de l’organisme rattaché</a:t>
            </a:r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733122C9-A0B9-462F-8757-0847AD287B63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1" name="Espace réservé du texte 10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360000" y="3128061"/>
            <a:ext cx="8424000" cy="2769600"/>
          </a:xfrm>
        </p:spPr>
        <p:txBody>
          <a:bodyPr/>
          <a:lstStyle>
            <a:lvl1pPr>
              <a:lnSpc>
                <a:spcPct val="90000"/>
              </a:lnSpc>
              <a:spcAft>
                <a:spcPts val="0"/>
              </a:spcAft>
              <a:defRPr sz="3250" b="1" cap="all" baseline="0"/>
            </a:lvl1pPr>
            <a:lvl2pPr marL="0" indent="0">
              <a:spcBef>
                <a:spcPts val="500"/>
              </a:spcBef>
              <a:spcAft>
                <a:spcPts val="0"/>
              </a:spcAft>
              <a:buNone/>
              <a:defRPr sz="1850"/>
            </a:lvl2pPr>
          </a:lstStyle>
          <a:p>
            <a:pPr lvl="0"/>
            <a:r>
              <a:rPr lang="fr-FR" dirty="0"/>
              <a:t>Titre</a:t>
            </a:r>
          </a:p>
          <a:p>
            <a:pPr lvl="1"/>
            <a:r>
              <a:rPr lang="fr-FR" dirty="0"/>
              <a:t>Sous-titre</a:t>
            </a:r>
          </a:p>
        </p:txBody>
      </p:sp>
      <p:cxnSp>
        <p:nvCxnSpPr>
          <p:cNvPr id="12" name="Connecteur droit 11"/>
          <p:cNvCxnSpPr/>
          <p:nvPr userDrawn="1"/>
        </p:nvCxnSpPr>
        <p:spPr bwMode="gray">
          <a:xfrm>
            <a:off x="360000" y="6379200"/>
            <a:ext cx="8424000" cy="0"/>
          </a:xfrm>
          <a:prstGeom prst="line">
            <a:avLst/>
          </a:prstGeom>
          <a:ln w="1016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Imag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239630"/>
            <a:ext cx="2879750" cy="2367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390452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 ci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9416" y="982132"/>
            <a:ext cx="632516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18" name="Text Placeholder 2"/>
          <p:cNvSpPr>
            <a:spLocks noGrp="1"/>
          </p:cNvSpPr>
          <p:nvPr>
            <p:ph type="body" idx="13"/>
          </p:nvPr>
        </p:nvSpPr>
        <p:spPr>
          <a:xfrm>
            <a:off x="1176868" y="3639312"/>
            <a:ext cx="6798730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4529667"/>
            <a:ext cx="6798736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/>
              <a:t>XX/XX/XXXX</a:t>
            </a:r>
            <a:endParaRPr lang="fr-FR" cap="all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Intitulé de la direction ou de l’organisme rattaché</a:t>
            </a:r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122C9-A0B9-462F-8757-0847AD287B63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2" name="TextBox 11"/>
          <p:cNvSpPr txBox="1"/>
          <p:nvPr/>
        </p:nvSpPr>
        <p:spPr>
          <a:xfrm>
            <a:off x="878060" y="89689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649796" y="260772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278466" y="342900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10259897"/>
      </p:ext>
    </p:extLst>
  </p:cSld>
  <p:clrMapOvr>
    <a:masterClrMapping/>
  </p:clrMapOvr>
  <p:hf hdr="0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rai ou fau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982131"/>
            <a:ext cx="6798734" cy="2294467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sz="3200" b="0" dirty="0"/>
            </a:lvl1pPr>
          </a:lstStyle>
          <a:p>
            <a:pPr marL="0" lvl="0"/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1176868" y="3566160"/>
            <a:ext cx="6798730" cy="905256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6" y="4470400"/>
            <a:ext cx="6798734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/>
              <a:t>XX/XX/XXXX</a:t>
            </a:r>
            <a:endParaRPr lang="fr-FR" cap="all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Intitulé de la direction ou de l’organisme rattaché</a:t>
            </a:r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122C9-A0B9-462F-8757-0847AD287B63}" type="slidenum">
              <a:rPr lang="fr-FR" smtClean="0"/>
              <a:pPr/>
              <a:t>‹N°›</a:t>
            </a:fld>
            <a:endParaRPr lang="fr-FR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278469" y="3429000"/>
            <a:ext cx="6606421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52249800"/>
      </p:ext>
    </p:extLst>
  </p:cSld>
  <p:clrMapOvr>
    <a:masterClrMapping/>
  </p:clrMapOvr>
  <p:hf hdr="0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6865" y="2490135"/>
            <a:ext cx="6798736" cy="3385733"/>
          </a:xfrm>
        </p:spPr>
        <p:txBody>
          <a:bodyPr vert="eaVert" anchor="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/>
              <a:t>XX/XX/XXXX</a:t>
            </a:r>
            <a:endParaRPr lang="fr-FR" cap="all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Intitulé de la direction ou de l’organisme rattaché</a:t>
            </a:r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122C9-A0B9-462F-8757-0847AD287B63}" type="slidenum">
              <a:rPr lang="fr-FR" smtClean="0"/>
              <a:pPr/>
              <a:t>‹N°›</a:t>
            </a:fld>
            <a:endParaRPr lang="fr-FR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278466" y="2354670"/>
            <a:ext cx="660642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16077628"/>
      </p:ext>
    </p:extLst>
  </p:cSld>
  <p:clrMapOvr>
    <a:masterClrMapping/>
  </p:clrMapOvr>
  <p:hf hdr="0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356667" y="906873"/>
            <a:ext cx="1618930" cy="4968995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6867" y="906873"/>
            <a:ext cx="4915509" cy="4968993"/>
          </a:xfrm>
        </p:spPr>
        <p:txBody>
          <a:bodyPr vert="eaVert" anchor="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/>
              <a:t>XX/XX/XXXX</a:t>
            </a:r>
            <a:endParaRPr lang="fr-FR" cap="all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Intitulé de la direction ou de l’organisme rattaché</a:t>
            </a:r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122C9-A0B9-462F-8757-0847AD287B63}" type="slidenum">
              <a:rPr lang="fr-FR" smtClean="0"/>
              <a:pPr/>
              <a:t>‹N°›</a:t>
            </a:fld>
            <a:endParaRPr lang="fr-FR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6245512" y="906873"/>
            <a:ext cx="0" cy="4968993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35024483"/>
      </p:ext>
    </p:extLst>
  </p:cSld>
  <p:clrMapOvr>
    <a:masterClrMapping/>
  </p:clrMapOvr>
  <p:hf hdr="0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hap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pour une image  7"/>
          <p:cNvSpPr>
            <a:spLocks noGrp="1"/>
          </p:cNvSpPr>
          <p:nvPr>
            <p:ph type="pic" sz="quarter" idx="13" hasCustomPrompt="1"/>
          </p:nvPr>
        </p:nvSpPr>
        <p:spPr bwMode="gray">
          <a:xfrm>
            <a:off x="0" y="1412776"/>
            <a:ext cx="9144000" cy="5446424"/>
          </a:xfrm>
          <a:solidFill>
            <a:schemeClr val="bg1">
              <a:lumMod val="85000"/>
            </a:schemeClr>
          </a:solidFill>
        </p:spPr>
        <p:txBody>
          <a:bodyPr tIns="1080000" anchor="ctr" anchorCtr="0"/>
          <a:lstStyle>
            <a:lvl1pPr algn="ctr">
              <a:defRPr cap="all" baseline="0"/>
            </a:lvl1pPr>
          </a:lstStyle>
          <a:p>
            <a:r>
              <a:rPr lang="fr-FR" dirty="0"/>
              <a:t>Sélectionner l’icône pour insérer une image, </a:t>
            </a:r>
            <a:br>
              <a:rPr lang="fr-FR" dirty="0"/>
            </a:br>
            <a:r>
              <a:rPr lang="fr-FR" dirty="0"/>
              <a:t>puis disposer l’image en arrière plan </a:t>
            </a:r>
            <a:br>
              <a:rPr lang="fr-FR" dirty="0"/>
            </a:br>
            <a:r>
              <a:rPr lang="fr-FR" dirty="0"/>
              <a:t>(Sélectionner l’image avec le bouton droit de la souris / </a:t>
            </a:r>
            <a:br>
              <a:rPr lang="fr-FR" dirty="0"/>
            </a:br>
            <a:r>
              <a:rPr lang="fr-FR" dirty="0"/>
              <a:t>Mettre à l’arrière plan)</a:t>
            </a:r>
          </a:p>
        </p:txBody>
      </p:sp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 bwMode="gray">
          <a:xfrm>
            <a:off x="359999" y="984000"/>
            <a:ext cx="8424000" cy="5395200"/>
          </a:xfrm>
          <a:custGeom>
            <a:avLst/>
            <a:gdLst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8424000 w 8424000"/>
              <a:gd name="connsiteY2" fmla="*/ 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8424000 w 8424000"/>
              <a:gd name="connsiteY2" fmla="*/ 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424000" h="4046400" stroke="0" extrusionOk="0">
                <a:moveTo>
                  <a:pt x="8424000" y="4046400"/>
                </a:moveTo>
                <a:lnTo>
                  <a:pt x="0" y="4046360"/>
                </a:lnTo>
                <a:lnTo>
                  <a:pt x="0" y="40"/>
                </a:lnTo>
                <a:cubicBezTo>
                  <a:pt x="0" y="18"/>
                  <a:pt x="3771553" y="0"/>
                  <a:pt x="8424000" y="0"/>
                </a:cubicBezTo>
                <a:lnTo>
                  <a:pt x="8424000" y="4046400"/>
                </a:lnTo>
                <a:close/>
              </a:path>
              <a:path w="8424000" h="4046400" fill="none">
                <a:moveTo>
                  <a:pt x="8424000" y="4046400"/>
                </a:moveTo>
                <a:lnTo>
                  <a:pt x="0" y="4046360"/>
                </a:lnTo>
              </a:path>
            </a:pathLst>
          </a:custGeom>
          <a:ln w="10160">
            <a:solidFill>
              <a:schemeClr val="tx1"/>
            </a:solidFill>
          </a:ln>
        </p:spPr>
        <p:txBody>
          <a:bodyPr lIns="0" bIns="360000" anchor="ctr" anchorCtr="0"/>
          <a:lstStyle>
            <a:lvl1pPr marL="395990" indent="-395990">
              <a:buFont typeface="+mj-lt"/>
              <a:buAutoNum type="arabicPeriod"/>
              <a:defRPr sz="3250"/>
            </a:lvl1pPr>
          </a:lstStyle>
          <a:p>
            <a:r>
              <a:rPr lang="fr-FR" dirty="0"/>
              <a:t>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pPr algn="r"/>
            <a:r>
              <a:rPr lang="fr-FR" cap="all"/>
              <a:t>XX/XX/XXXX</a:t>
            </a:r>
            <a:endParaRPr lang="fr-FR" cap="all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/>
          <a:p>
            <a:r>
              <a:rPr lang="fr-FR" dirty="0"/>
              <a:t>Intitulé de la direction ou de l’organisme rattaché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733122C9-A0B9-462F-8757-0847AD287B63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95015790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Titre et sous-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6"/>
          <p:cNvSpPr>
            <a:spLocks noGrp="1"/>
          </p:cNvSpPr>
          <p:nvPr>
            <p:ph type="title" hasCustomPrompt="1"/>
          </p:nvPr>
        </p:nvSpPr>
        <p:spPr bwMode="gray">
          <a:xfrm>
            <a:off x="0" y="0"/>
            <a:ext cx="180000" cy="240000"/>
          </a:xfr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r>
              <a:rPr lang="fr-FR" dirty="0"/>
              <a:t>Titre</a:t>
            </a:r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pPr algn="r"/>
            <a:r>
              <a:rPr lang="fr-FR" cap="all"/>
              <a:t>XX/XX/XXXX</a:t>
            </a:r>
            <a:endParaRPr lang="fr-FR" cap="all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/>
          <a:p>
            <a:r>
              <a:rPr lang="fr-FR" dirty="0"/>
              <a:t>Intitulé de la direction ou de l’organisme rattaché</a:t>
            </a:r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733122C9-A0B9-462F-8757-0847AD287B63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1" name="Espace réservé du texte 10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360000" y="3128061"/>
            <a:ext cx="8424000" cy="2769600"/>
          </a:xfrm>
        </p:spPr>
        <p:txBody>
          <a:bodyPr/>
          <a:lstStyle>
            <a:lvl1pPr>
              <a:lnSpc>
                <a:spcPct val="90000"/>
              </a:lnSpc>
              <a:spcAft>
                <a:spcPts val="0"/>
              </a:spcAft>
              <a:defRPr sz="3250" b="1" cap="all" baseline="0"/>
            </a:lvl1pPr>
            <a:lvl2pPr marL="0" indent="0">
              <a:spcBef>
                <a:spcPts val="500"/>
              </a:spcBef>
              <a:spcAft>
                <a:spcPts val="0"/>
              </a:spcAft>
              <a:buNone/>
              <a:defRPr sz="1850"/>
            </a:lvl2pPr>
          </a:lstStyle>
          <a:p>
            <a:pPr lvl="0"/>
            <a:r>
              <a:rPr lang="fr-FR" dirty="0"/>
              <a:t>Titre</a:t>
            </a:r>
          </a:p>
          <a:p>
            <a:pPr lvl="1"/>
            <a:r>
              <a:rPr lang="fr-FR" dirty="0"/>
              <a:t>Sous-titre</a:t>
            </a:r>
          </a:p>
        </p:txBody>
      </p:sp>
      <p:cxnSp>
        <p:nvCxnSpPr>
          <p:cNvPr id="12" name="Connecteur droit 11"/>
          <p:cNvCxnSpPr/>
          <p:nvPr userDrawn="1"/>
        </p:nvCxnSpPr>
        <p:spPr bwMode="gray">
          <a:xfrm>
            <a:off x="360000" y="6379200"/>
            <a:ext cx="8424000" cy="0"/>
          </a:xfrm>
          <a:prstGeom prst="line">
            <a:avLst/>
          </a:prstGeom>
          <a:ln w="1016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Imag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239630"/>
            <a:ext cx="2879750" cy="2367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87612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omma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 bwMode="gray">
          <a:xfrm>
            <a:off x="359999" y="1200000"/>
            <a:ext cx="8424000" cy="960000"/>
          </a:xfrm>
        </p:spPr>
        <p:txBody>
          <a:bodyPr/>
          <a:lstStyle>
            <a:lvl1pPr>
              <a:defRPr/>
            </a:lvl1pPr>
          </a:lstStyle>
          <a:p>
            <a:r>
              <a:rPr lang="fr-FR" dirty="0"/>
              <a:t>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pPr algn="r"/>
            <a:r>
              <a:rPr lang="fr-FR" cap="all"/>
              <a:t>XX/XX/XXXX</a:t>
            </a:r>
            <a:endParaRPr lang="fr-FR" cap="all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/>
          <a:p>
            <a:r>
              <a:rPr lang="fr-FR" dirty="0"/>
              <a:t>Intitulé de la direction ou de l’organisme rattaché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733122C9-A0B9-462F-8757-0847AD287B63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359998" y="2522624"/>
            <a:ext cx="2520000" cy="3374400"/>
          </a:xfrm>
        </p:spPr>
        <p:txBody>
          <a:bodyPr/>
          <a:lstStyle>
            <a:lvl1pPr marL="143996" indent="-143996">
              <a:spcBef>
                <a:spcPts val="400"/>
              </a:spcBef>
              <a:spcAft>
                <a:spcPts val="800"/>
              </a:spcAft>
              <a:buFont typeface="+mj-lt"/>
              <a:buAutoNum type="arabicPeriod"/>
              <a:defRPr b="1"/>
            </a:lvl1pPr>
            <a:lvl2pPr marL="323992" indent="-143996">
              <a:spcBef>
                <a:spcPts val="600"/>
              </a:spcBef>
              <a:spcAft>
                <a:spcPts val="800"/>
              </a:spcAft>
              <a:buFont typeface="+mj-lt"/>
              <a:buAutoNum type="alphaLcPeriod"/>
              <a:defRPr/>
            </a:lvl2pPr>
          </a:lstStyle>
          <a:p>
            <a:pPr lvl="0"/>
            <a:r>
              <a:rPr lang="fr-FR" dirty="0"/>
              <a:t>Titre de la partie</a:t>
            </a:r>
          </a:p>
          <a:p>
            <a:pPr lvl="1"/>
            <a:r>
              <a:rPr lang="fr-FR" dirty="0"/>
              <a:t>Deuxième niveau</a:t>
            </a:r>
          </a:p>
        </p:txBody>
      </p:sp>
      <p:sp>
        <p:nvSpPr>
          <p:cNvPr id="9" name="Espace réservé du texte 7"/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3312000" y="2524800"/>
            <a:ext cx="2520000" cy="3374400"/>
          </a:xfrm>
        </p:spPr>
        <p:txBody>
          <a:bodyPr/>
          <a:lstStyle>
            <a:lvl1pPr marL="143996" indent="-143996">
              <a:spcBef>
                <a:spcPts val="400"/>
              </a:spcBef>
              <a:spcAft>
                <a:spcPts val="800"/>
              </a:spcAft>
              <a:buFont typeface="+mj-lt"/>
              <a:buAutoNum type="arabicPeriod"/>
              <a:defRPr b="1"/>
            </a:lvl1pPr>
            <a:lvl2pPr marL="323992" indent="-143996">
              <a:spcBef>
                <a:spcPts val="600"/>
              </a:spcBef>
              <a:spcAft>
                <a:spcPts val="800"/>
              </a:spcAft>
              <a:buFont typeface="+mj-lt"/>
              <a:buAutoNum type="alphaLcPeriod"/>
              <a:defRPr/>
            </a:lvl2pPr>
          </a:lstStyle>
          <a:p>
            <a:pPr lvl="0"/>
            <a:r>
              <a:rPr lang="fr-FR" dirty="0"/>
              <a:t>Titre de la partie</a:t>
            </a:r>
          </a:p>
          <a:p>
            <a:pPr lvl="1"/>
            <a:r>
              <a:rPr lang="fr-FR" dirty="0"/>
              <a:t>Deuxième niveau</a:t>
            </a:r>
          </a:p>
        </p:txBody>
      </p:sp>
      <p:sp>
        <p:nvSpPr>
          <p:cNvPr id="10" name="Espace réservé du texte 7"/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6263999" y="2524800"/>
            <a:ext cx="2520000" cy="3374400"/>
          </a:xfrm>
        </p:spPr>
        <p:txBody>
          <a:bodyPr/>
          <a:lstStyle>
            <a:lvl1pPr marL="143996" indent="-143996">
              <a:spcBef>
                <a:spcPts val="400"/>
              </a:spcBef>
              <a:spcAft>
                <a:spcPts val="800"/>
              </a:spcAft>
              <a:buFont typeface="+mj-lt"/>
              <a:buAutoNum type="arabicPeriod"/>
              <a:defRPr b="1"/>
            </a:lvl1pPr>
            <a:lvl2pPr marL="323992" indent="-143996">
              <a:spcBef>
                <a:spcPts val="600"/>
              </a:spcBef>
              <a:spcAft>
                <a:spcPts val="800"/>
              </a:spcAft>
              <a:buFont typeface="+mj-lt"/>
              <a:buAutoNum type="alphaLcPeriod"/>
              <a:defRPr/>
            </a:lvl2pPr>
          </a:lstStyle>
          <a:p>
            <a:pPr lvl="0"/>
            <a:r>
              <a:rPr lang="fr-FR" dirty="0"/>
              <a:t>Titre de la partie</a:t>
            </a:r>
          </a:p>
          <a:p>
            <a:pPr lvl="1"/>
            <a:r>
              <a:rPr lang="fr-FR" dirty="0"/>
              <a:t>Deuxième niveau</a:t>
            </a:r>
          </a:p>
        </p:txBody>
      </p:sp>
    </p:spTree>
    <p:extLst>
      <p:ext uri="{BB962C8B-B14F-4D97-AF65-F5344CB8AC3E}">
        <p14:creationId xmlns:p14="http://schemas.microsoft.com/office/powerpoint/2010/main" val="99815551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pPr algn="r"/>
            <a:r>
              <a:rPr lang="fr-FR" cap="all" dirty="0"/>
              <a:t>2023-2024</a:t>
            </a:r>
          </a:p>
        </p:txBody>
      </p:sp>
      <p:sp>
        <p:nvSpPr>
          <p:cNvPr id="15" name="Espace réservé du texte 9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3312000" y="240000"/>
            <a:ext cx="5472000" cy="480000"/>
          </a:xfr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750" b="1"/>
            </a:lvl1pPr>
            <a:lvl2pPr marL="108000" indent="-108000" algn="r">
              <a:spcBef>
                <a:spcPts val="0"/>
              </a:spcBef>
              <a:spcAft>
                <a:spcPts val="0"/>
              </a:spcAft>
              <a:buFont typeface="+mj-lt"/>
              <a:buAutoNum type="alphaLcPeriod"/>
              <a:defRPr sz="750"/>
            </a:lvl2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1" i="0" u="none" strike="noStrike" kern="1200" cap="none" spc="0" normalizeH="0" baseline="0" noProof="0" dirty="0">
                <a:ln>
                  <a:noFill/>
                </a:ln>
                <a:solidFill>
                  <a:srgbClr val="435997"/>
                </a:solidFill>
                <a:effectLst/>
                <a:uLnTx/>
                <a:uFillTx/>
                <a:latin typeface="Marianne" panose="02000000000000000000" pitchFamily="2" charset="0"/>
                <a:ea typeface="+mn-ea"/>
                <a:cs typeface="+mn-cs"/>
              </a:rPr>
              <a:t>Valider les demandes d’orientation</a:t>
            </a:r>
          </a:p>
          <a:p>
            <a:pPr lvl="0"/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2438203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mma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 bwMode="gray">
          <a:xfrm>
            <a:off x="359999" y="1200000"/>
            <a:ext cx="8424000" cy="960000"/>
          </a:xfrm>
        </p:spPr>
        <p:txBody>
          <a:bodyPr/>
          <a:lstStyle>
            <a:lvl1pPr>
              <a:defRPr/>
            </a:lvl1pPr>
          </a:lstStyle>
          <a:p>
            <a:r>
              <a:rPr lang="fr-FR" dirty="0"/>
              <a:t>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pPr algn="r"/>
            <a:r>
              <a:rPr lang="fr-FR" cap="all"/>
              <a:t>XX/XX/XXXX</a:t>
            </a:r>
            <a:endParaRPr lang="fr-FR" cap="all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/>
          <a:p>
            <a:r>
              <a:rPr lang="fr-FR" dirty="0"/>
              <a:t>Intitulé de la direction ou de l’organisme rattaché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733122C9-A0B9-462F-8757-0847AD287B63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359998" y="2522624"/>
            <a:ext cx="2520000" cy="3374400"/>
          </a:xfrm>
        </p:spPr>
        <p:txBody>
          <a:bodyPr/>
          <a:lstStyle>
            <a:lvl1pPr marL="143996" indent="-143996">
              <a:spcBef>
                <a:spcPts val="400"/>
              </a:spcBef>
              <a:spcAft>
                <a:spcPts val="800"/>
              </a:spcAft>
              <a:buFont typeface="+mj-lt"/>
              <a:buAutoNum type="arabicPeriod"/>
              <a:defRPr b="1"/>
            </a:lvl1pPr>
            <a:lvl2pPr marL="323992" indent="-143996">
              <a:spcBef>
                <a:spcPts val="600"/>
              </a:spcBef>
              <a:spcAft>
                <a:spcPts val="800"/>
              </a:spcAft>
              <a:buFont typeface="+mj-lt"/>
              <a:buAutoNum type="alphaLcPeriod"/>
              <a:defRPr/>
            </a:lvl2pPr>
          </a:lstStyle>
          <a:p>
            <a:pPr lvl="0"/>
            <a:r>
              <a:rPr lang="fr-FR" dirty="0"/>
              <a:t>Titre de la partie</a:t>
            </a:r>
          </a:p>
          <a:p>
            <a:pPr lvl="1"/>
            <a:r>
              <a:rPr lang="fr-FR" dirty="0"/>
              <a:t>Deuxième niveau</a:t>
            </a:r>
          </a:p>
        </p:txBody>
      </p:sp>
      <p:sp>
        <p:nvSpPr>
          <p:cNvPr id="9" name="Espace réservé du texte 7"/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3312000" y="2524800"/>
            <a:ext cx="2520000" cy="3374400"/>
          </a:xfrm>
        </p:spPr>
        <p:txBody>
          <a:bodyPr/>
          <a:lstStyle>
            <a:lvl1pPr marL="143996" indent="-143996">
              <a:spcBef>
                <a:spcPts val="400"/>
              </a:spcBef>
              <a:spcAft>
                <a:spcPts val="800"/>
              </a:spcAft>
              <a:buFont typeface="+mj-lt"/>
              <a:buAutoNum type="arabicPeriod"/>
              <a:defRPr b="1"/>
            </a:lvl1pPr>
            <a:lvl2pPr marL="323992" indent="-143996">
              <a:spcBef>
                <a:spcPts val="600"/>
              </a:spcBef>
              <a:spcAft>
                <a:spcPts val="800"/>
              </a:spcAft>
              <a:buFont typeface="+mj-lt"/>
              <a:buAutoNum type="alphaLcPeriod"/>
              <a:defRPr/>
            </a:lvl2pPr>
          </a:lstStyle>
          <a:p>
            <a:pPr lvl="0"/>
            <a:r>
              <a:rPr lang="fr-FR" dirty="0"/>
              <a:t>Titre de la partie</a:t>
            </a:r>
          </a:p>
          <a:p>
            <a:pPr lvl="1"/>
            <a:r>
              <a:rPr lang="fr-FR" dirty="0"/>
              <a:t>Deuxième niveau</a:t>
            </a:r>
          </a:p>
        </p:txBody>
      </p:sp>
      <p:sp>
        <p:nvSpPr>
          <p:cNvPr id="10" name="Espace réservé du texte 7"/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6263999" y="2524800"/>
            <a:ext cx="2520000" cy="3374400"/>
          </a:xfrm>
        </p:spPr>
        <p:txBody>
          <a:bodyPr/>
          <a:lstStyle>
            <a:lvl1pPr marL="143996" indent="-143996">
              <a:spcBef>
                <a:spcPts val="400"/>
              </a:spcBef>
              <a:spcAft>
                <a:spcPts val="800"/>
              </a:spcAft>
              <a:buFont typeface="+mj-lt"/>
              <a:buAutoNum type="arabicPeriod"/>
              <a:defRPr b="1"/>
            </a:lvl1pPr>
            <a:lvl2pPr marL="323992" indent="-143996">
              <a:spcBef>
                <a:spcPts val="600"/>
              </a:spcBef>
              <a:spcAft>
                <a:spcPts val="800"/>
              </a:spcAft>
              <a:buFont typeface="+mj-lt"/>
              <a:buAutoNum type="alphaLcPeriod"/>
              <a:defRPr/>
            </a:lvl2pPr>
          </a:lstStyle>
          <a:p>
            <a:pPr lvl="0"/>
            <a:r>
              <a:rPr lang="fr-FR" dirty="0"/>
              <a:t>Titre de la partie</a:t>
            </a:r>
          </a:p>
          <a:p>
            <a:pPr lvl="1"/>
            <a:r>
              <a:rPr lang="fr-FR" dirty="0"/>
              <a:t>Deuxième niveau</a:t>
            </a:r>
          </a:p>
        </p:txBody>
      </p:sp>
    </p:spTree>
    <p:extLst>
      <p:ext uri="{BB962C8B-B14F-4D97-AF65-F5344CB8AC3E}">
        <p14:creationId xmlns:p14="http://schemas.microsoft.com/office/powerpoint/2010/main" val="16410304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pour une image  7"/>
          <p:cNvSpPr>
            <a:spLocks noGrp="1"/>
          </p:cNvSpPr>
          <p:nvPr>
            <p:ph type="pic" sz="quarter" idx="13" hasCustomPrompt="1"/>
          </p:nvPr>
        </p:nvSpPr>
        <p:spPr bwMode="gray">
          <a:xfrm>
            <a:off x="0" y="1412776"/>
            <a:ext cx="9144000" cy="5446424"/>
          </a:xfrm>
          <a:solidFill>
            <a:schemeClr val="bg1">
              <a:lumMod val="85000"/>
            </a:schemeClr>
          </a:solidFill>
        </p:spPr>
        <p:txBody>
          <a:bodyPr tIns="1080000" anchor="ctr" anchorCtr="0"/>
          <a:lstStyle>
            <a:lvl1pPr algn="ctr">
              <a:defRPr cap="all" baseline="0"/>
            </a:lvl1pPr>
          </a:lstStyle>
          <a:p>
            <a:r>
              <a:rPr lang="fr-FR" dirty="0"/>
              <a:t>Sélectionner l’icône pour insérer une image, </a:t>
            </a:r>
            <a:br>
              <a:rPr lang="fr-FR" dirty="0"/>
            </a:br>
            <a:r>
              <a:rPr lang="fr-FR" dirty="0"/>
              <a:t>puis disposer l’image en arrière plan </a:t>
            </a:r>
            <a:br>
              <a:rPr lang="fr-FR" dirty="0"/>
            </a:br>
            <a:r>
              <a:rPr lang="fr-FR" dirty="0"/>
              <a:t>(Sélectionner l’image avec le bouton droit de la souris / </a:t>
            </a:r>
            <a:br>
              <a:rPr lang="fr-FR" dirty="0"/>
            </a:br>
            <a:r>
              <a:rPr lang="fr-FR" dirty="0"/>
              <a:t>Mettre à l’arrière plan)</a:t>
            </a:r>
          </a:p>
        </p:txBody>
      </p:sp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 bwMode="gray">
          <a:xfrm>
            <a:off x="359999" y="984000"/>
            <a:ext cx="8424000" cy="5395200"/>
          </a:xfrm>
          <a:custGeom>
            <a:avLst/>
            <a:gdLst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8424000 w 8424000"/>
              <a:gd name="connsiteY2" fmla="*/ 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8424000 w 8424000"/>
              <a:gd name="connsiteY2" fmla="*/ 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424000" h="4046400" stroke="0" extrusionOk="0">
                <a:moveTo>
                  <a:pt x="8424000" y="4046400"/>
                </a:moveTo>
                <a:lnTo>
                  <a:pt x="0" y="4046360"/>
                </a:lnTo>
                <a:lnTo>
                  <a:pt x="0" y="40"/>
                </a:lnTo>
                <a:cubicBezTo>
                  <a:pt x="0" y="18"/>
                  <a:pt x="3771553" y="0"/>
                  <a:pt x="8424000" y="0"/>
                </a:cubicBezTo>
                <a:lnTo>
                  <a:pt x="8424000" y="4046400"/>
                </a:lnTo>
                <a:close/>
              </a:path>
              <a:path w="8424000" h="4046400" fill="none">
                <a:moveTo>
                  <a:pt x="8424000" y="4046400"/>
                </a:moveTo>
                <a:lnTo>
                  <a:pt x="0" y="4046360"/>
                </a:lnTo>
              </a:path>
            </a:pathLst>
          </a:custGeom>
          <a:ln w="10160">
            <a:solidFill>
              <a:schemeClr val="tx1"/>
            </a:solidFill>
          </a:ln>
        </p:spPr>
        <p:txBody>
          <a:bodyPr lIns="0" bIns="360000" anchor="ctr" anchorCtr="0"/>
          <a:lstStyle>
            <a:lvl1pPr marL="395990" indent="-395990">
              <a:buFont typeface="+mj-lt"/>
              <a:buAutoNum type="arabicPeriod"/>
              <a:defRPr sz="3250"/>
            </a:lvl1pPr>
          </a:lstStyle>
          <a:p>
            <a:r>
              <a:rPr lang="fr-FR" dirty="0"/>
              <a:t>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pPr algn="r"/>
            <a:r>
              <a:rPr lang="fr-FR" cap="all"/>
              <a:t>XX/XX/XXXX</a:t>
            </a:r>
            <a:endParaRPr lang="fr-FR" cap="all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/>
          <a:p>
            <a:r>
              <a:rPr lang="fr-FR" dirty="0"/>
              <a:t>Intitulé de la direction ou de l’organisme rattaché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733122C9-A0B9-462F-8757-0847AD287B63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9085968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textes 3 colon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 bwMode="gray">
          <a:xfrm>
            <a:off x="359999" y="1200000"/>
            <a:ext cx="8424000" cy="960000"/>
          </a:xfrm>
        </p:spPr>
        <p:txBody>
          <a:bodyPr/>
          <a:lstStyle>
            <a:lvl1pPr>
              <a:defRPr/>
            </a:lvl1pPr>
          </a:lstStyle>
          <a:p>
            <a:r>
              <a:rPr lang="fr-FR" dirty="0"/>
              <a:t>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pPr algn="r"/>
            <a:r>
              <a:rPr lang="fr-FR" cap="all"/>
              <a:t>XX/XX/XXXX</a:t>
            </a:r>
            <a:endParaRPr lang="fr-FR" cap="all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/>
          <a:p>
            <a:r>
              <a:rPr lang="fr-FR" dirty="0"/>
              <a:t>Intitulé de la direction ou de l’organisme rattaché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733122C9-A0B9-462F-8757-0847AD287B63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0" name="Espace réservé du texte 9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3312000" y="240000"/>
            <a:ext cx="5472000" cy="480000"/>
          </a:xfrm>
        </p:spPr>
        <p:txBody>
          <a:bodyPr/>
          <a:lstStyle>
            <a:lvl1pPr marL="107997" indent="-107997" algn="r">
              <a:spcAft>
                <a:spcPts val="0"/>
              </a:spcAft>
              <a:buFont typeface="+mj-lt"/>
              <a:buAutoNum type="arabicPeriod"/>
              <a:defRPr sz="750" b="1"/>
            </a:lvl1pPr>
            <a:lvl2pPr marL="107997" indent="-107997" algn="r">
              <a:spcBef>
                <a:spcPts val="0"/>
              </a:spcBef>
              <a:spcAft>
                <a:spcPts val="0"/>
              </a:spcAft>
              <a:buFont typeface="+mj-lt"/>
              <a:buAutoNum type="alphaLcPeriod"/>
              <a:defRPr sz="750"/>
            </a:lvl2pPr>
          </a:lstStyle>
          <a:p>
            <a:pPr lvl="0"/>
            <a:r>
              <a:rPr lang="fr-FR" dirty="0"/>
              <a:t>Titre</a:t>
            </a:r>
          </a:p>
          <a:p>
            <a:pPr lvl="1"/>
            <a:r>
              <a:rPr lang="fr-FR" dirty="0"/>
              <a:t>Sous-titre</a:t>
            </a:r>
          </a:p>
        </p:txBody>
      </p:sp>
      <p:sp>
        <p:nvSpPr>
          <p:cNvPr id="12" name="Espace réservé du texte 11"/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359999" y="2448000"/>
            <a:ext cx="2520000" cy="343200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 baseline="0"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 dirty="0"/>
              <a:t>Texte de niveau 1</a:t>
            </a:r>
          </a:p>
          <a:p>
            <a:pPr lvl="1"/>
            <a:r>
              <a:rPr lang="fr-FR" dirty="0"/>
              <a:t>Texte de niveau 2</a:t>
            </a:r>
          </a:p>
          <a:p>
            <a:pPr lvl="2"/>
            <a:r>
              <a:rPr lang="fr-FR" dirty="0"/>
              <a:t>Texte de niveau 3</a:t>
            </a:r>
          </a:p>
          <a:p>
            <a:pPr lvl="3"/>
            <a:r>
              <a:rPr lang="fr-FR" dirty="0"/>
              <a:t>Texte de niveau 4</a:t>
            </a:r>
          </a:p>
          <a:p>
            <a:pPr lvl="4"/>
            <a:r>
              <a:rPr lang="fr-FR" dirty="0"/>
              <a:t>Texte de niveau 5</a:t>
            </a:r>
          </a:p>
        </p:txBody>
      </p:sp>
      <p:sp>
        <p:nvSpPr>
          <p:cNvPr id="13" name="Espace réservé du texte 11"/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3312000" y="2448000"/>
            <a:ext cx="2520000" cy="343200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 baseline="0"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 dirty="0"/>
              <a:t>Texte de niveau 1</a:t>
            </a:r>
          </a:p>
          <a:p>
            <a:pPr lvl="1"/>
            <a:r>
              <a:rPr lang="fr-FR" dirty="0"/>
              <a:t>Texte de niveau 2</a:t>
            </a:r>
          </a:p>
          <a:p>
            <a:pPr lvl="2"/>
            <a:r>
              <a:rPr lang="fr-FR" dirty="0"/>
              <a:t>Texte de niveau 3</a:t>
            </a:r>
          </a:p>
          <a:p>
            <a:pPr lvl="3"/>
            <a:r>
              <a:rPr lang="fr-FR" dirty="0"/>
              <a:t>Texte de niveau 4</a:t>
            </a:r>
          </a:p>
          <a:p>
            <a:pPr lvl="4"/>
            <a:r>
              <a:rPr lang="fr-FR" dirty="0"/>
              <a:t>Texte de niveau 5</a:t>
            </a:r>
          </a:p>
        </p:txBody>
      </p:sp>
      <p:sp>
        <p:nvSpPr>
          <p:cNvPr id="14" name="Espace réservé du texte 11"/>
          <p:cNvSpPr>
            <a:spLocks noGrp="1"/>
          </p:cNvSpPr>
          <p:nvPr>
            <p:ph type="body" sz="quarter" idx="16" hasCustomPrompt="1"/>
          </p:nvPr>
        </p:nvSpPr>
        <p:spPr bwMode="gray">
          <a:xfrm>
            <a:off x="6264000" y="2448000"/>
            <a:ext cx="2520000" cy="343200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 baseline="0"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 dirty="0"/>
              <a:t>Texte de niveau 1</a:t>
            </a:r>
          </a:p>
          <a:p>
            <a:pPr lvl="1"/>
            <a:r>
              <a:rPr lang="fr-FR" dirty="0"/>
              <a:t>Texte de niveau 2</a:t>
            </a:r>
          </a:p>
          <a:p>
            <a:pPr lvl="2"/>
            <a:r>
              <a:rPr lang="fr-FR" dirty="0"/>
              <a:t>Texte de niveau 3</a:t>
            </a:r>
          </a:p>
          <a:p>
            <a:pPr lvl="3"/>
            <a:r>
              <a:rPr lang="fr-FR" dirty="0"/>
              <a:t>Texte de niveau 4</a:t>
            </a:r>
          </a:p>
          <a:p>
            <a:pPr lvl="4"/>
            <a:r>
              <a:rPr lang="fr-FR" dirty="0"/>
              <a:t>Texte de niveau 5</a:t>
            </a:r>
          </a:p>
        </p:txBody>
      </p:sp>
    </p:spTree>
    <p:extLst>
      <p:ext uri="{BB962C8B-B14F-4D97-AF65-F5344CB8AC3E}">
        <p14:creationId xmlns:p14="http://schemas.microsoft.com/office/powerpoint/2010/main" val="38404549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258870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0" y="0"/>
            <a:ext cx="9144677" cy="6858000"/>
            <a:chOff x="0" y="0"/>
            <a:chExt cx="9144677" cy="6858000"/>
          </a:xfrm>
        </p:grpSpPr>
        <p:pic>
          <p:nvPicPr>
            <p:cNvPr id="8" name="Picture 7" descr="SD-PanelTitle-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</p:spPr>
        </p:pic>
        <p:sp>
          <p:nvSpPr>
            <p:cNvPr id="11" name="Rectangle 10"/>
            <p:cNvSpPr/>
            <p:nvPr/>
          </p:nvSpPr>
          <p:spPr>
            <a:xfrm>
              <a:off x="1515532" y="1520422"/>
              <a:ext cx="6112935" cy="3818468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2" name="Picture 11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2" r="47959"/>
            <a:stretch/>
          </p:blipFill>
          <p:spPr>
            <a:xfrm>
              <a:off x="0" y="3128434"/>
              <a:ext cx="1664208" cy="612648"/>
            </a:xfrm>
            <a:prstGeom prst="rect">
              <a:avLst/>
            </a:prstGeom>
          </p:spPr>
        </p:pic>
        <p:pic>
          <p:nvPicPr>
            <p:cNvPr id="13" name="Picture 12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2" r="47959"/>
            <a:stretch/>
          </p:blipFill>
          <p:spPr>
            <a:xfrm>
              <a:off x="7480469" y="3128434"/>
              <a:ext cx="1664208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21934" y="1811863"/>
            <a:ext cx="5308866" cy="1515533"/>
          </a:xfrm>
        </p:spPr>
        <p:txBody>
          <a:bodyPr anchor="b">
            <a:noAutofit/>
          </a:bodyPr>
          <a:lstStyle>
            <a:lvl1pPr algn="ctr">
              <a:defRPr sz="4800">
                <a:effectLst/>
              </a:defRPr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21934" y="3598327"/>
            <a:ext cx="5308866" cy="1377651"/>
          </a:xfrm>
        </p:spPr>
        <p:txBody>
          <a:bodyPr anchor="t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65417" y="5054602"/>
            <a:ext cx="673276" cy="279400"/>
          </a:xfrm>
        </p:spPr>
        <p:txBody>
          <a:bodyPr/>
          <a:lstStyle/>
          <a:p>
            <a:pPr algn="r"/>
            <a:r>
              <a:rPr lang="fr-FR" cap="all"/>
              <a:t>XX/XX/XXXX</a:t>
            </a:r>
            <a:endParaRPr lang="fr-FR" cap="all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21934" y="5054602"/>
            <a:ext cx="4064860" cy="279400"/>
          </a:xfrm>
        </p:spPr>
        <p:txBody>
          <a:bodyPr/>
          <a:lstStyle/>
          <a:p>
            <a:r>
              <a:rPr lang="fr-FR"/>
              <a:t>Intitulé de la direction ou de l’organisme rattaché</a:t>
            </a:r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17317" y="5054602"/>
            <a:ext cx="413483" cy="279400"/>
          </a:xfrm>
        </p:spPr>
        <p:txBody>
          <a:bodyPr/>
          <a:lstStyle/>
          <a:p>
            <a:fld id="{733122C9-A0B9-462F-8757-0847AD287B63}" type="slidenum">
              <a:rPr lang="fr-FR" smtClean="0"/>
              <a:pPr/>
              <a:t>‹N°›</a:t>
            </a:fld>
            <a:endParaRPr lang="fr-FR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019825" y="3471329"/>
            <a:ext cx="511308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88265464"/>
      </p:ext>
    </p:extLst>
  </p:cSld>
  <p:clrMapOvr>
    <a:masterClrMapping/>
  </p:clrMapOvr>
  <p:hf hdr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278465" y="235626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/>
              <a:t>XX/XX/XXXX</a:t>
            </a:r>
            <a:endParaRPr lang="fr-FR" cap="all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Intitulé de la direction ou de l’organisme rattaché</a:t>
            </a:r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122C9-A0B9-462F-8757-0847AD287B63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66936312"/>
      </p:ext>
    </p:extLst>
  </p:cSld>
  <p:clrMapOvr>
    <a:masterClrMapping/>
  </p:clrMapOvr>
  <p:hf hdr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78465" y="1641413"/>
            <a:ext cx="6595534" cy="1822514"/>
          </a:xfrm>
        </p:spPr>
        <p:txBody>
          <a:bodyPr anchor="b">
            <a:normAutofit/>
          </a:bodyPr>
          <a:lstStyle>
            <a:lvl1pPr algn="ctr">
              <a:defRPr sz="40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78465" y="3734859"/>
            <a:ext cx="6595534" cy="1090015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/>
              <a:t>XX/XX/XXXX</a:t>
            </a:r>
            <a:endParaRPr lang="fr-FR" cap="all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Intitulé de la direction ou de l’organisme rattaché</a:t>
            </a:r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122C9-A0B9-462F-8757-0847AD287B63}" type="slidenum">
              <a:rPr lang="fr-FR" smtClean="0"/>
              <a:pPr/>
              <a:t>‹N°›</a:t>
            </a:fld>
            <a:endParaRPr lang="fr-FR" dirty="0"/>
          </a:p>
        </p:txBody>
      </p:sp>
      <p:cxnSp>
        <p:nvCxnSpPr>
          <p:cNvPr id="31" name="Straight Connector 30"/>
          <p:cNvCxnSpPr/>
          <p:nvPr/>
        </p:nvCxnSpPr>
        <p:spPr>
          <a:xfrm>
            <a:off x="1278466" y="3599392"/>
            <a:ext cx="659553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85107685"/>
      </p:ext>
    </p:extLst>
  </p:cSld>
  <p:clrMapOvr>
    <a:masterClrMapping/>
  </p:clrMapOvr>
  <p:hf hdr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9.xml"/><Relationship Id="rId18" Type="http://schemas.openxmlformats.org/officeDocument/2006/relationships/slideLayout" Target="../slideLayouts/slideLayout24.xml"/><Relationship Id="rId3" Type="http://schemas.openxmlformats.org/officeDocument/2006/relationships/slideLayout" Target="../slideLayouts/slideLayout9.xml"/><Relationship Id="rId21" Type="http://schemas.openxmlformats.org/officeDocument/2006/relationships/slideLayout" Target="../slideLayouts/slideLayout27.xml"/><Relationship Id="rId7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8.xml"/><Relationship Id="rId17" Type="http://schemas.openxmlformats.org/officeDocument/2006/relationships/slideLayout" Target="../slideLayouts/slideLayout23.xml"/><Relationship Id="rId25" Type="http://schemas.openxmlformats.org/officeDocument/2006/relationships/image" Target="../media/image1.jpg"/><Relationship Id="rId2" Type="http://schemas.openxmlformats.org/officeDocument/2006/relationships/slideLayout" Target="../slideLayouts/slideLayout8.xml"/><Relationship Id="rId16" Type="http://schemas.openxmlformats.org/officeDocument/2006/relationships/slideLayout" Target="../slideLayouts/slideLayout22.xml"/><Relationship Id="rId20" Type="http://schemas.openxmlformats.org/officeDocument/2006/relationships/slideLayout" Target="../slideLayouts/slideLayout26.xml"/><Relationship Id="rId1" Type="http://schemas.openxmlformats.org/officeDocument/2006/relationships/slideLayout" Target="../slideLayouts/slideLayout7.xml"/><Relationship Id="rId6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7.xml"/><Relationship Id="rId24" Type="http://schemas.openxmlformats.org/officeDocument/2006/relationships/image" Target="../media/image5.png"/><Relationship Id="rId5" Type="http://schemas.openxmlformats.org/officeDocument/2006/relationships/slideLayout" Target="../slideLayouts/slideLayout11.xml"/><Relationship Id="rId15" Type="http://schemas.openxmlformats.org/officeDocument/2006/relationships/slideLayout" Target="../slideLayouts/slideLayout21.xml"/><Relationship Id="rId23" Type="http://schemas.openxmlformats.org/officeDocument/2006/relationships/image" Target="../media/image4.png"/><Relationship Id="rId10" Type="http://schemas.openxmlformats.org/officeDocument/2006/relationships/slideLayout" Target="../slideLayouts/slideLayout16.xml"/><Relationship Id="rId19" Type="http://schemas.openxmlformats.org/officeDocument/2006/relationships/slideLayout" Target="../slideLayouts/slideLayout25.xml"/><Relationship Id="rId4" Type="http://schemas.openxmlformats.org/officeDocument/2006/relationships/slideLayout" Target="../slideLayouts/slideLayout10.xml"/><Relationship Id="rId9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20.xml"/><Relationship Id="rId22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 bwMode="gray">
          <a:xfrm>
            <a:off x="359999" y="1200000"/>
            <a:ext cx="8424000" cy="960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fr-FR" noProof="0" dirty="0"/>
              <a:t>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 bwMode="gray">
          <a:xfrm>
            <a:off x="359999" y="2448000"/>
            <a:ext cx="8424000" cy="3432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r>
              <a:rPr lang="fr-FR" noProof="0" dirty="0"/>
              <a:t>Texte de niveau 1</a:t>
            </a:r>
          </a:p>
          <a:p>
            <a:pPr lvl="1"/>
            <a:r>
              <a:rPr lang="fr-FR" noProof="0" dirty="0"/>
              <a:t>Texte de niveau 2</a:t>
            </a:r>
          </a:p>
          <a:p>
            <a:pPr lvl="2"/>
            <a:r>
              <a:rPr lang="fr-FR" noProof="0" dirty="0"/>
              <a:t>Texte de niveau 3</a:t>
            </a:r>
          </a:p>
          <a:p>
            <a:pPr lvl="3"/>
            <a:r>
              <a:rPr lang="fr-FR" noProof="0" dirty="0"/>
              <a:t>Texte de niveau 4</a:t>
            </a:r>
          </a:p>
          <a:p>
            <a:pPr lvl="4"/>
            <a:r>
              <a:rPr lang="fr-FR" noProof="0" dirty="0"/>
              <a:t>Texte de niveau 5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 bwMode="gray">
          <a:xfrm>
            <a:off x="7614000" y="6378000"/>
            <a:ext cx="1170000" cy="48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ctr">
              <a:defRPr sz="750" b="1">
                <a:solidFill>
                  <a:schemeClr val="tx1"/>
                </a:solidFill>
              </a:defRPr>
            </a:lvl1pPr>
          </a:lstStyle>
          <a:p>
            <a:pPr algn="r"/>
            <a:r>
              <a:rPr lang="fr-FR" cap="all"/>
              <a:t>XX/XX/XXXX</a:t>
            </a:r>
            <a:endParaRPr lang="fr-FR" cap="all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 bwMode="gray">
          <a:xfrm>
            <a:off x="360000" y="6378000"/>
            <a:ext cx="5904000" cy="48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>
              <a:defRPr sz="750" b="1">
                <a:solidFill>
                  <a:schemeClr val="tx1"/>
                </a:solidFill>
              </a:defRPr>
            </a:lvl1pPr>
          </a:lstStyle>
          <a:p>
            <a:r>
              <a:rPr lang="fr-FR" dirty="0"/>
              <a:t>Intitulé de la direction ou de l’organisme rattaché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 bwMode="gray">
          <a:xfrm>
            <a:off x="6264000" y="6378000"/>
            <a:ext cx="1350000" cy="48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r">
              <a:defRPr sz="750" b="1">
                <a:solidFill>
                  <a:schemeClr val="tx1"/>
                </a:solidFill>
              </a:defRPr>
            </a:lvl1pPr>
          </a:lstStyle>
          <a:p>
            <a:fld id="{733122C9-A0B9-462F-8757-0847AD287B63}" type="slidenum">
              <a:rPr lang="fr-FR" smtClean="0"/>
              <a:pPr/>
              <a:t>‹N°›</a:t>
            </a:fld>
            <a:endParaRPr lang="fr-FR" dirty="0"/>
          </a:p>
        </p:txBody>
      </p:sp>
      <p:cxnSp>
        <p:nvCxnSpPr>
          <p:cNvPr id="10" name="Connecteur droit 9"/>
          <p:cNvCxnSpPr/>
          <p:nvPr userDrawn="1"/>
        </p:nvCxnSpPr>
        <p:spPr bwMode="gray">
          <a:xfrm>
            <a:off x="360000" y="6379200"/>
            <a:ext cx="8424000" cy="0"/>
          </a:xfrm>
          <a:prstGeom prst="line">
            <a:avLst/>
          </a:prstGeom>
          <a:ln w="1016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Image 6"/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44000"/>
            <a:ext cx="1007913" cy="82869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08" r:id="rId1"/>
    <p:sldLayoutId id="2147483812" r:id="rId2"/>
    <p:sldLayoutId id="2147483810" r:id="rId3"/>
    <p:sldLayoutId id="2147483811" r:id="rId4"/>
    <p:sldLayoutId id="2147483809" r:id="rId5"/>
    <p:sldLayoutId id="2147483813" r:id="rId6"/>
  </p:sldLayoutIdLst>
  <p:hf hdr="0"/>
  <p:txStyles>
    <p:titleStyle>
      <a:lvl1pPr algn="l" defTabSz="914378" rtl="0" eaLnBrk="1" latinLnBrk="0" hangingPunct="1">
        <a:lnSpc>
          <a:spcPct val="90000"/>
        </a:lnSpc>
        <a:spcBef>
          <a:spcPct val="0"/>
        </a:spcBef>
        <a:buNone/>
        <a:defRPr sz="255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378" rtl="0" eaLnBrk="1" latinLnBrk="0" hangingPunct="1">
        <a:lnSpc>
          <a:spcPct val="100000"/>
        </a:lnSpc>
        <a:spcBef>
          <a:spcPts val="0"/>
        </a:spcBef>
        <a:spcAft>
          <a:spcPts val="500"/>
        </a:spcAft>
        <a:buFont typeface="Arial" pitchFamily="34" charset="0"/>
        <a:buNone/>
        <a:defRPr sz="1050" b="0" kern="1200">
          <a:solidFill>
            <a:schemeClr val="tx1"/>
          </a:solidFill>
          <a:latin typeface="+mn-lt"/>
          <a:ea typeface="+mn-ea"/>
          <a:cs typeface="+mn-cs"/>
        </a:defRPr>
      </a:lvl1pPr>
      <a:lvl2pPr marL="251994" indent="-71999" algn="l" defTabSz="914378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Font typeface="Arial" pitchFamily="34" charset="0"/>
        <a:buChar char="•"/>
        <a:defRPr sz="950" kern="1200">
          <a:solidFill>
            <a:schemeClr val="tx1"/>
          </a:solidFill>
          <a:latin typeface="+mn-lt"/>
          <a:ea typeface="+mn-ea"/>
          <a:cs typeface="+mn-cs"/>
        </a:defRPr>
      </a:lvl2pPr>
      <a:lvl3pPr marL="431990" indent="-71999" algn="l" defTabSz="914378" rtl="0" eaLnBrk="1" latinLnBrk="0" hangingPunct="1">
        <a:lnSpc>
          <a:spcPct val="100000"/>
        </a:lnSpc>
        <a:spcBef>
          <a:spcPts val="100"/>
        </a:spcBef>
        <a:spcAft>
          <a:spcPts val="100"/>
        </a:spcAft>
        <a:buSzPct val="100000"/>
        <a:buFont typeface="Arial" pitchFamily="34" charset="0"/>
        <a:buChar char="•"/>
        <a:defRPr sz="850" kern="1200">
          <a:solidFill>
            <a:schemeClr val="tx1"/>
          </a:solidFill>
          <a:latin typeface="+mn-lt"/>
          <a:ea typeface="+mn-ea"/>
          <a:cs typeface="+mn-cs"/>
        </a:defRPr>
      </a:lvl3pPr>
      <a:lvl4pPr marL="611985" indent="-71999" algn="l" defTabSz="914378" rtl="0" eaLnBrk="1" latinLnBrk="0" hangingPunct="1">
        <a:lnSpc>
          <a:spcPct val="100000"/>
        </a:lnSpc>
        <a:spcBef>
          <a:spcPts val="100"/>
        </a:spcBef>
        <a:spcAft>
          <a:spcPts val="100"/>
        </a:spcAft>
        <a:buSzPct val="100000"/>
        <a:buFont typeface="Arial" pitchFamily="34" charset="0"/>
        <a:buChar char="•"/>
        <a:defRPr sz="750" kern="1200">
          <a:solidFill>
            <a:schemeClr val="tx1"/>
          </a:solidFill>
          <a:latin typeface="+mn-lt"/>
          <a:ea typeface="+mn-ea"/>
          <a:cs typeface="+mn-cs"/>
        </a:defRPr>
      </a:lvl4pPr>
      <a:lvl5pPr marL="827979" indent="-71999" algn="l" defTabSz="914378" rtl="0" eaLnBrk="1" latinLnBrk="0" hangingPunct="1">
        <a:lnSpc>
          <a:spcPct val="100000"/>
        </a:lnSpc>
        <a:spcBef>
          <a:spcPts val="100"/>
        </a:spcBef>
        <a:spcAft>
          <a:spcPts val="100"/>
        </a:spcAft>
        <a:buSzPct val="100000"/>
        <a:buFont typeface="Arial" pitchFamily="34" charset="0"/>
        <a:buChar char="•"/>
        <a:defRPr sz="7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8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8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5" indent="-228594" algn="l" defTabSz="914378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8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8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2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9152467" cy="6858000"/>
            <a:chOff x="0" y="0"/>
            <a:chExt cx="9152467" cy="6858000"/>
          </a:xfrm>
        </p:grpSpPr>
        <p:pic>
          <p:nvPicPr>
            <p:cNvPr id="8" name="Picture 7" descr="SD-PanelContent.png"/>
            <p:cNvPicPr>
              <a:picLocks noChangeAspect="1"/>
            </p:cNvPicPr>
            <p:nvPr/>
          </p:nvPicPr>
          <p:blipFill>
            <a:blip r:embed="rId2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553888" y="542807"/>
              <a:ext cx="8039776" cy="5756392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r="14240"/>
            <a:stretch/>
          </p:blipFill>
          <p:spPr>
            <a:xfrm>
              <a:off x="0" y="3128434"/>
              <a:ext cx="68580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r="14240"/>
            <a:stretch/>
          </p:blipFill>
          <p:spPr>
            <a:xfrm>
              <a:off x="8466667" y="3128434"/>
              <a:ext cx="68580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2490135"/>
            <a:ext cx="6798736" cy="344499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56670" y="5960533"/>
            <a:ext cx="1148283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pPr algn="r"/>
            <a:r>
              <a:rPr lang="fr-FR" cap="all"/>
              <a:t>XX/XX/XXXX</a:t>
            </a:r>
            <a:endParaRPr lang="fr-FR" cap="all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76865" y="5960533"/>
            <a:ext cx="510466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r>
              <a:rPr lang="fr-FR"/>
              <a:t>Intitulé de la direction ou de l’organisme rattaché</a:t>
            </a:r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80091" y="5960533"/>
            <a:ext cx="39551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733122C9-A0B9-462F-8757-0847AD287B63}" type="slidenum">
              <a:rPr lang="fr-FR" smtClean="0"/>
              <a:pPr/>
              <a:t>‹N°›</a:t>
            </a:fld>
            <a:endParaRPr lang="fr-FR" dirty="0"/>
          </a:p>
        </p:txBody>
      </p:sp>
      <p:cxnSp>
        <p:nvCxnSpPr>
          <p:cNvPr id="12" name="Connecteur droit 11">
            <a:extLst>
              <a:ext uri="{FF2B5EF4-FFF2-40B4-BE49-F238E27FC236}">
                <a16:creationId xmlns:a16="http://schemas.microsoft.com/office/drawing/2014/main" id="{205A3AED-46A5-4D86-A597-3524BCA17688}"/>
              </a:ext>
            </a:extLst>
          </p:cNvPr>
          <p:cNvCxnSpPr/>
          <p:nvPr userDrawn="1"/>
        </p:nvCxnSpPr>
        <p:spPr bwMode="gray">
          <a:xfrm>
            <a:off x="360000" y="6379200"/>
            <a:ext cx="8424000" cy="0"/>
          </a:xfrm>
          <a:prstGeom prst="line">
            <a:avLst/>
          </a:prstGeom>
          <a:ln w="1016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Image 12">
            <a:extLst>
              <a:ext uri="{FF2B5EF4-FFF2-40B4-BE49-F238E27FC236}">
                <a16:creationId xmlns:a16="http://schemas.microsoft.com/office/drawing/2014/main" id="{A314F4E9-239A-47AB-9484-B8AB2E05A8F6}"/>
              </a:ext>
            </a:extLst>
          </p:cNvPr>
          <p:cNvPicPr>
            <a:picLocks noChangeAspect="1"/>
          </p:cNvPicPr>
          <p:nvPr userDrawn="1"/>
        </p:nvPicPr>
        <p:blipFill>
          <a:blip r:embed="rId2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44000"/>
            <a:ext cx="1007913" cy="8286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72444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5" r:id="rId1"/>
    <p:sldLayoutId id="2147483816" r:id="rId2"/>
    <p:sldLayoutId id="2147483817" r:id="rId3"/>
    <p:sldLayoutId id="2147483818" r:id="rId4"/>
    <p:sldLayoutId id="2147483819" r:id="rId5"/>
    <p:sldLayoutId id="2147483820" r:id="rId6"/>
    <p:sldLayoutId id="2147483821" r:id="rId7"/>
    <p:sldLayoutId id="2147483822" r:id="rId8"/>
    <p:sldLayoutId id="2147483823" r:id="rId9"/>
    <p:sldLayoutId id="2147483824" r:id="rId10"/>
    <p:sldLayoutId id="2147483825" r:id="rId11"/>
    <p:sldLayoutId id="2147483826" r:id="rId12"/>
    <p:sldLayoutId id="2147483827" r:id="rId13"/>
    <p:sldLayoutId id="2147483828" r:id="rId14"/>
    <p:sldLayoutId id="2147483829" r:id="rId15"/>
    <p:sldLayoutId id="2147483830" r:id="rId16"/>
    <p:sldLayoutId id="2147483831" r:id="rId17"/>
    <p:sldLayoutId id="2147483832" r:id="rId18"/>
    <p:sldLayoutId id="2147483833" r:id="rId19"/>
    <p:sldLayoutId id="2147483834" r:id="rId20"/>
    <p:sldLayoutId id="2147483835" r:id="rId21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8.pn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nuage03.apps.education.fr/index.php/s/BDDzonJoC93t8Kx" TargetMode="External"/><Relationship Id="rId2" Type="http://schemas.openxmlformats.org/officeDocument/2006/relationships/hyperlink" Target="https://youtu.be/cV3DVxa-jUY" TargetMode="External"/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8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425432C4-AA89-4517-8D62-4639191385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fr-FR" sz="3600" b="1" dirty="0">
                <a:solidFill>
                  <a:srgbClr val="FF0000"/>
                </a:solidFill>
              </a:rPr>
              <a:t>LYCEE JEAN JAURES CARMAUX</a:t>
            </a:r>
            <a:br>
              <a:rPr lang="fr-FR" sz="3600" b="1" dirty="0">
                <a:solidFill>
                  <a:srgbClr val="FF0000"/>
                </a:solidFill>
              </a:rPr>
            </a:br>
            <a:br>
              <a:rPr lang="fr-FR" sz="3600" b="1" dirty="0">
                <a:solidFill>
                  <a:srgbClr val="FF0000"/>
                </a:solidFill>
              </a:rPr>
            </a:br>
            <a:r>
              <a:rPr lang="fr-FR" sz="3600" b="1" dirty="0">
                <a:solidFill>
                  <a:srgbClr val="FF0000"/>
                </a:solidFill>
              </a:rPr>
              <a:t>INFORMATION ORIENTATION </a:t>
            </a:r>
            <a:br>
              <a:rPr lang="fr-FR" sz="3600" b="1" dirty="0">
                <a:solidFill>
                  <a:srgbClr val="FF0000"/>
                </a:solidFill>
              </a:rPr>
            </a:br>
            <a:r>
              <a:rPr lang="fr-FR" sz="3600" b="1" dirty="0">
                <a:solidFill>
                  <a:srgbClr val="FF0000"/>
                </a:solidFill>
              </a:rPr>
              <a:t>APRES LA SECONDE</a:t>
            </a:r>
            <a:br>
              <a:rPr lang="fr-FR" sz="3600" b="1" dirty="0">
                <a:solidFill>
                  <a:srgbClr val="FF0000"/>
                </a:solidFill>
              </a:rPr>
            </a:br>
            <a:br>
              <a:rPr lang="fr-FR" sz="3600" b="1" dirty="0">
                <a:solidFill>
                  <a:srgbClr val="FF0000"/>
                </a:solidFill>
              </a:rPr>
            </a:br>
            <a:r>
              <a:rPr lang="fr-FR" sz="3600" b="1" dirty="0">
                <a:solidFill>
                  <a:srgbClr val="FF0000"/>
                </a:solidFill>
              </a:rPr>
              <a:t>mardi 20 janvier 2026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F0354141-C8C8-496A-A1FA-562E2783E1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endParaRPr lang="fr-FR" cap="all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9C24C7B-2316-4409-9BBE-C5CCA3A0C3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11560" y="5860453"/>
            <a:ext cx="5104667" cy="279400"/>
          </a:xfrm>
        </p:spPr>
        <p:txBody>
          <a:bodyPr/>
          <a:lstStyle/>
          <a:p>
            <a:r>
              <a:rPr lang="fr-FR" dirty="0"/>
              <a:t>LPO JEAN JAURES CARMAUX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6C543CC-2656-4341-B352-ACBFEC37F0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122C9-A0B9-462F-8757-0847AD287B63}" type="slidenum">
              <a:rPr lang="fr-FR" smtClean="0"/>
              <a:pPr/>
              <a:t>1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5670579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3" name="PlaceHolder 1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numCol="1" spcCol="0" anchor="ctr">
            <a:noAutofit/>
          </a:bodyPr>
          <a:lstStyle>
            <a:lvl1pPr algn="r">
              <a:lnSpc>
                <a:spcPct val="100000"/>
              </a:lnSpc>
              <a:buNone/>
              <a:defRPr lang="fr-FR" sz="900" b="1" strike="noStrike" spc="-1">
                <a:solidFill>
                  <a:srgbClr val="404040"/>
                </a:solidFill>
                <a:latin typeface="Arial"/>
              </a:defRPr>
            </a:lvl1pPr>
          </a:lstStyle>
          <a:p>
            <a:pPr algn="r">
              <a:lnSpc>
                <a:spcPct val="100000"/>
              </a:lnSpc>
              <a:buNone/>
            </a:pPr>
            <a:fld id="{4B0BC90F-FA32-45D5-86BB-1D348584E868}" type="slidenum">
              <a:rPr lang="fr-FR" sz="900" b="1" strike="noStrike" spc="-1">
                <a:solidFill>
                  <a:srgbClr val="404040"/>
                </a:solidFill>
                <a:latin typeface="Arial"/>
              </a:rPr>
              <a:t>10</a:t>
            </a:fld>
            <a:endParaRPr lang="fr-FR" sz="9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15" name="PlaceHolder 2"/>
          <p:cNvSpPr>
            <a:spLocks noGrp="1"/>
          </p:cNvSpPr>
          <p:nvPr>
            <p:ph type="title" idx="4294967295"/>
          </p:nvPr>
        </p:nvSpPr>
        <p:spPr>
          <a:xfrm>
            <a:off x="-1332656" y="476672"/>
            <a:ext cx="7881937" cy="712788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ctr">
            <a:normAutofit/>
          </a:bodyPr>
          <a:lstStyle/>
          <a:p>
            <a:pPr algn="r">
              <a:lnSpc>
                <a:spcPct val="100000"/>
              </a:lnSpc>
              <a:buNone/>
            </a:pPr>
            <a:r>
              <a:rPr lang="fr-FR" sz="2400" b="1" strike="noStrike" cap="all" spc="-1" dirty="0">
                <a:solidFill>
                  <a:srgbClr val="000000"/>
                </a:solidFill>
                <a:latin typeface="Arial Black"/>
                <a:ea typeface="Arial Black"/>
              </a:rPr>
              <a:t>POURSUITES D’ETUDES </a:t>
            </a:r>
            <a:endParaRPr lang="fr-FR" sz="2400" b="0" strike="noStrike" spc="-1" dirty="0">
              <a:solidFill>
                <a:srgbClr val="000000"/>
              </a:solidFill>
              <a:latin typeface="Calibri"/>
            </a:endParaRPr>
          </a:p>
        </p:txBody>
      </p:sp>
      <p:graphicFrame>
        <p:nvGraphicFramePr>
          <p:cNvPr id="2" name="Diagram1"/>
          <p:cNvGraphicFramePr/>
          <p:nvPr>
            <p:extLst>
              <p:ext uri="{D42A27DB-BD31-4B8C-83A1-F6EECF244321}">
                <p14:modId xmlns:p14="http://schemas.microsoft.com/office/powerpoint/2010/main" val="1896519197"/>
              </p:ext>
            </p:extLst>
          </p:nvPr>
        </p:nvGraphicFramePr>
        <p:xfrm>
          <a:off x="1371174" y="1240586"/>
          <a:ext cx="6389904" cy="48709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314" name="Image 6"/>
          <p:cNvPicPr/>
          <p:nvPr/>
        </p:nvPicPr>
        <p:blipFill>
          <a:blip r:embed="rId7"/>
          <a:stretch/>
        </p:blipFill>
        <p:spPr>
          <a:xfrm>
            <a:off x="0" y="-2160"/>
            <a:ext cx="9143280" cy="20052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3" name="PlaceHolder 2"/>
          <p:cNvSpPr>
            <a:spLocks noGrp="1"/>
          </p:cNvSpPr>
          <p:nvPr>
            <p:ph idx="4294967295"/>
          </p:nvPr>
        </p:nvSpPr>
        <p:spPr>
          <a:xfrm>
            <a:off x="594259" y="1052736"/>
            <a:ext cx="7881937" cy="459740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numCol="1" spcCol="0" anchor="t">
            <a:noAutofit/>
          </a:bodyPr>
          <a:lstStyle/>
          <a:p>
            <a:pPr>
              <a:lnSpc>
                <a:spcPct val="100000"/>
              </a:lnSpc>
              <a:spcBef>
                <a:spcPts val="360"/>
              </a:spcBef>
              <a:buNone/>
              <a:tabLst>
                <a:tab pos="0" algn="l"/>
              </a:tabLst>
            </a:pPr>
            <a:r>
              <a:rPr lang="fr-FR" sz="1800" b="1" strike="noStrike" spc="-1" dirty="0">
                <a:solidFill>
                  <a:srgbClr val="000000"/>
                </a:solidFill>
                <a:latin typeface="Arial"/>
                <a:ea typeface="Roboto"/>
              </a:rPr>
              <a:t>LES </a:t>
            </a:r>
            <a:r>
              <a:rPr lang="fr-FR" sz="1800" b="1" spc="-1" dirty="0">
                <a:solidFill>
                  <a:srgbClr val="000000"/>
                </a:solidFill>
                <a:latin typeface="Arial"/>
                <a:ea typeface="Roboto"/>
              </a:rPr>
              <a:t>AUTRES BACS TECHNOLOGIQUES</a:t>
            </a:r>
            <a:r>
              <a:rPr lang="fr-FR" sz="1800" b="1" strike="noStrike" spc="-1" dirty="0">
                <a:solidFill>
                  <a:srgbClr val="000000"/>
                </a:solidFill>
                <a:latin typeface="Arial"/>
                <a:ea typeface="Roboto"/>
              </a:rPr>
              <a:t>– </a:t>
            </a:r>
            <a:r>
              <a:rPr lang="fr-FR" sz="1800" b="1" strike="noStrike" spc="-1" dirty="0">
                <a:solidFill>
                  <a:srgbClr val="FF0000"/>
                </a:solidFill>
                <a:latin typeface="Arial"/>
                <a:ea typeface="Roboto"/>
              </a:rPr>
              <a:t>AUTRES ETABLISSEMENTS</a:t>
            </a:r>
            <a:endParaRPr lang="fr-FR" sz="1800" b="0" strike="noStrike" spc="-1" dirty="0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100000"/>
              </a:lnSpc>
              <a:spcBef>
                <a:spcPts val="360"/>
              </a:spcBef>
              <a:buNone/>
              <a:tabLst>
                <a:tab pos="0" algn="l"/>
              </a:tabLst>
            </a:pPr>
            <a:endParaRPr lang="fr-FR" sz="1800" b="0" strike="noStrike" spc="-1" dirty="0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100000"/>
              </a:lnSpc>
              <a:spcBef>
                <a:spcPts val="360"/>
              </a:spcBef>
              <a:buNone/>
              <a:tabLst>
                <a:tab pos="0" algn="l"/>
              </a:tabLst>
            </a:pPr>
            <a:endParaRPr lang="fr-FR" sz="1800" b="0" strike="noStrike" spc="-1" dirty="0">
              <a:solidFill>
                <a:srgbClr val="000000"/>
              </a:solidFill>
              <a:latin typeface="Calibri"/>
            </a:endParaRPr>
          </a:p>
        </p:txBody>
      </p:sp>
      <p:graphicFrame>
        <p:nvGraphicFramePr>
          <p:cNvPr id="334" name="Tableau 2"/>
          <p:cNvGraphicFramePr/>
          <p:nvPr>
            <p:extLst>
              <p:ext uri="{D42A27DB-BD31-4B8C-83A1-F6EECF244321}">
                <p14:modId xmlns:p14="http://schemas.microsoft.com/office/powerpoint/2010/main" val="3137838177"/>
              </p:ext>
            </p:extLst>
          </p:nvPr>
        </p:nvGraphicFramePr>
        <p:xfrm>
          <a:off x="703286" y="1412776"/>
          <a:ext cx="7881937" cy="4536505"/>
        </p:xfrm>
        <a:graphic>
          <a:graphicData uri="http://schemas.openxmlformats.org/drawingml/2006/table">
            <a:tbl>
              <a:tblPr>
                <a:tableStyleId>{775DCB02-9BB8-47FD-8907-85C794F793BA}</a:tableStyleId>
              </a:tblPr>
              <a:tblGrid>
                <a:gridCol w="20926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7338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77671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82257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78089">
                <a:tc gridSpan="2">
                  <a:txBody>
                    <a:bodyPr/>
                    <a:lstStyle/>
                    <a:p>
                      <a:endParaRPr lang="fr-FR" sz="1800" b="0" strike="noStrike" spc="-1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fr-FR" sz="1800" b="0" strike="noStrike" spc="-1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lang="fr-FR" sz="1200" b="1" strike="noStrike" spc="-1" dirty="0"/>
                        <a:t>En première</a:t>
                      </a:r>
                      <a:endParaRPr lang="fr-FR" sz="1200" b="1" strike="noStrike" spc="-1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lang="fr-FR" sz="1200" b="1" strike="noStrike" spc="-1" dirty="0"/>
                        <a:t>En terminale</a:t>
                      </a:r>
                      <a:endParaRPr lang="fr-FR" sz="1200" b="1" strike="noStrike" spc="-1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67367">
                <a:tc rowSpan="9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endParaRPr lang="fr-FR" sz="1200" b="0" strike="noStrike" spc="-1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anchor="ctr"/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lang="fr-FR" sz="1400" b="1" strike="noStrike" spc="-1" dirty="0"/>
                        <a:t>STMG</a:t>
                      </a:r>
                    </a:p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lang="fr-FR" sz="1400" strike="noStrike" spc="-1" dirty="0"/>
                        <a:t>Sciences et technologie du management et de la gestion</a:t>
                      </a:r>
                      <a:endParaRPr lang="fr-FR" sz="1400" b="0" strike="noStrike" spc="-1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lang="fr-FR" sz="1200" strike="noStrike" spc="-1" dirty="0"/>
                        <a:t>Sciences de gestion et numérique</a:t>
                      </a:r>
                      <a:endParaRPr lang="fr-FR" sz="1200" b="0" strike="noStrike" spc="-1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lang="fr-FR" sz="1200" strike="noStrike" spc="-1"/>
                        <a:t>Management, sciences de gestion et numérique</a:t>
                      </a:r>
                      <a:endParaRPr lang="fr-FR" sz="1200" b="0" strike="noStrike" spc="-1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1846">
                <a:tc vMerge="1">
                  <a:txBody>
                    <a:bodyPr/>
                    <a:lstStyle/>
                    <a:p>
                      <a:endParaRPr lang="fr-FR" sz="1800" b="0" strike="noStrike" spc="-1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fr-FR" sz="1800" b="0" strike="noStrike" spc="-1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lang="fr-FR" sz="1200" strike="noStrike" spc="-1" dirty="0"/>
                        <a:t>Management</a:t>
                      </a:r>
                      <a:endParaRPr lang="fr-FR" sz="1200" b="0" strike="noStrike" spc="-1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endParaRPr lang="fr-FR" sz="1800" b="0" strike="noStrike" spc="-1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58843">
                <a:tc vMerge="1">
                  <a:txBody>
                    <a:bodyPr/>
                    <a:lstStyle/>
                    <a:p>
                      <a:endParaRPr lang="fr-FR" sz="1800" b="0" strike="noStrike" spc="-1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fr-FR" sz="1800" b="0" strike="noStrike" spc="-1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lang="fr-FR" sz="1200" strike="noStrike" spc="-1" dirty="0"/>
                        <a:t>Droit et économie</a:t>
                      </a:r>
                      <a:endParaRPr lang="fr-FR" sz="1200" b="0" strike="noStrike" spc="-1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lang="fr-FR" sz="1200" strike="noStrike" spc="-1" dirty="0"/>
                        <a:t>Droit et économie</a:t>
                      </a:r>
                      <a:endParaRPr lang="fr-FR" sz="1200" b="0" strike="noStrike" spc="-1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72611">
                <a:tc vMerge="1">
                  <a:txBody>
                    <a:bodyPr/>
                    <a:lstStyle/>
                    <a:p>
                      <a:endParaRPr lang="fr-FR" sz="1800" b="0" strike="noStrike" spc="-1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lang="fr-FR" sz="1400" b="1" strike="noStrike" spc="-1" dirty="0"/>
                        <a:t>STL</a:t>
                      </a:r>
                    </a:p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lang="fr-FR" sz="1400" strike="noStrike" spc="-1" dirty="0"/>
                        <a:t>Sciences et technologie de laboratoire</a:t>
                      </a:r>
                      <a:endParaRPr lang="fr-FR" sz="1400" b="0" strike="noStrike" spc="-1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lang="fr-FR" sz="1200" strike="noStrike" spc="-1" dirty="0"/>
                        <a:t>Physique chimie et mathématiques</a:t>
                      </a:r>
                      <a:endParaRPr lang="fr-FR" sz="1200" b="0" strike="noStrike" spc="-1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  <a:tabLst>
                          <a:tab pos="0" algn="l"/>
                        </a:tabLst>
                      </a:pPr>
                      <a:r>
                        <a:rPr lang="fr-FR" sz="1200" strike="noStrike" spc="-1" dirty="0"/>
                        <a:t>Physique chimie et mathématiques</a:t>
                      </a:r>
                    </a:p>
                    <a:p>
                      <a:pPr algn="ctr">
                        <a:lnSpc>
                          <a:spcPct val="100000"/>
                        </a:lnSpc>
                        <a:buNone/>
                        <a:tabLst>
                          <a:tab pos="0" algn="l"/>
                        </a:tabLst>
                      </a:pPr>
                      <a:endParaRPr lang="fr-FR" sz="1200" b="0" strike="noStrike" spc="-1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95684">
                <a:tc vMerge="1">
                  <a:txBody>
                    <a:bodyPr/>
                    <a:lstStyle/>
                    <a:p>
                      <a:endParaRPr lang="fr-FR" sz="1800" b="0" strike="noStrike" spc="-1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fr-FR" sz="1800" b="0" strike="noStrike" spc="-1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lang="fr-FR" sz="1200" strike="noStrike" spc="-1" dirty="0"/>
                        <a:t>Biochimie, biologie</a:t>
                      </a:r>
                      <a:endParaRPr lang="fr-FR" sz="1200" b="0" strike="noStrike" spc="-1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  <a:tabLst>
                          <a:tab pos="0" algn="l"/>
                        </a:tabLst>
                      </a:pPr>
                      <a:r>
                        <a:rPr lang="fr-FR" sz="1200" strike="noStrike" spc="-1" dirty="0"/>
                        <a:t>Biochimie, biologie, Biotechnologie </a:t>
                      </a:r>
                    </a:p>
                    <a:p>
                      <a:pPr algn="ctr">
                        <a:lnSpc>
                          <a:spcPct val="100000"/>
                        </a:lnSpc>
                        <a:buNone/>
                        <a:tabLst>
                          <a:tab pos="0" algn="l"/>
                        </a:tabLst>
                      </a:pPr>
                      <a:r>
                        <a:rPr lang="fr-FR" sz="1200" strike="noStrike" spc="-1" dirty="0"/>
                        <a:t>ou </a:t>
                      </a:r>
                    </a:p>
                    <a:p>
                      <a:pPr algn="ctr">
                        <a:lnSpc>
                          <a:spcPct val="100000"/>
                        </a:lnSpc>
                        <a:buNone/>
                        <a:tabLst>
                          <a:tab pos="0" algn="l"/>
                        </a:tabLst>
                      </a:pPr>
                      <a:r>
                        <a:rPr lang="fr-FR" sz="1200" strike="noStrike" spc="-1" dirty="0"/>
                        <a:t>sciences physiques et chimiques en laboratoire</a:t>
                      </a:r>
                    </a:p>
                    <a:p>
                      <a:pPr algn="ctr">
                        <a:lnSpc>
                          <a:spcPct val="100000"/>
                        </a:lnSpc>
                        <a:buNone/>
                        <a:tabLst>
                          <a:tab pos="0" algn="l"/>
                        </a:tabLst>
                      </a:pPr>
                      <a:endParaRPr lang="fr-FR" sz="1200" b="0" strike="noStrike" spc="-1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661656">
                <a:tc vMerge="1">
                  <a:txBody>
                    <a:bodyPr/>
                    <a:lstStyle/>
                    <a:p>
                      <a:endParaRPr lang="fr-FR" sz="1800" b="0" strike="noStrike" spc="-1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fr-FR" sz="1800" b="0" strike="noStrike" spc="-1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lang="fr-FR" sz="1200" strike="noStrike" spc="-1" dirty="0"/>
                        <a:t>Biotechnologie ou </a:t>
                      </a:r>
                    </a:p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lang="fr-FR" sz="1200" strike="noStrike" spc="-1" dirty="0"/>
                        <a:t>sciences physiques et chimiques en laboratoire</a:t>
                      </a:r>
                      <a:endParaRPr lang="fr-FR" sz="1200" b="0" strike="noStrike" spc="-1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endParaRPr lang="fr-FR" sz="1800" b="0" strike="noStrike" spc="-1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4031">
                <a:tc vMerge="1">
                  <a:txBody>
                    <a:bodyPr/>
                    <a:lstStyle/>
                    <a:p>
                      <a:endParaRPr lang="fr-FR" sz="1800" b="0" strike="noStrike" spc="-1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lang="fr-FR" sz="1400" b="1" strike="noStrike" spc="-1" dirty="0"/>
                        <a:t>STD2A</a:t>
                      </a:r>
                    </a:p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lang="fr-FR" sz="1400" strike="noStrike" spc="-1" dirty="0"/>
                        <a:t>Sciences et technologie du design et des arts appliquées</a:t>
                      </a:r>
                      <a:endParaRPr lang="fr-FR" sz="1400" b="0" strike="noStrike" spc="-1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lang="fr-FR" sz="1200" strike="noStrike" spc="-1"/>
                        <a:t>Physique chimie</a:t>
                      </a:r>
                      <a:endParaRPr lang="fr-FR" sz="1200" b="0" strike="noStrike" spc="-1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lang="fr-FR" sz="1200" strike="noStrike" spc="-1" dirty="0"/>
                        <a:t>Analyse et méthodes en design</a:t>
                      </a:r>
                      <a:endParaRPr lang="fr-FR" sz="1200" b="0" strike="noStrike" spc="-1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87535">
                <a:tc vMerge="1">
                  <a:txBody>
                    <a:bodyPr/>
                    <a:lstStyle/>
                    <a:p>
                      <a:endParaRPr lang="fr-FR" sz="1800" b="0" strike="noStrike" spc="-1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fr-FR" sz="1800" b="0" strike="noStrike" spc="-1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lang="fr-FR" sz="1200" strike="noStrike" spc="-1"/>
                        <a:t>Outils et langages numériques</a:t>
                      </a:r>
                      <a:endParaRPr lang="fr-FR" sz="1200" b="0" strike="noStrike" spc="-1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lang="fr-FR" sz="1200" strike="noStrike" spc="-1" dirty="0"/>
                        <a:t>Conception et création en design et métiers d’art</a:t>
                      </a:r>
                      <a:endParaRPr lang="fr-FR" sz="1200" b="0" strike="noStrike" spc="-1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458843">
                <a:tc vMerge="1">
                  <a:txBody>
                    <a:bodyPr/>
                    <a:lstStyle/>
                    <a:p>
                      <a:endParaRPr lang="fr-FR" sz="1800" b="0" strike="noStrike" spc="-1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fr-FR" sz="1800" b="0" strike="noStrike" spc="-1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lang="fr-FR" sz="1200" strike="noStrike" spc="-1" dirty="0"/>
                        <a:t>Design et métiers d’art</a:t>
                      </a:r>
                      <a:endParaRPr lang="fr-FR" sz="1200" b="0" strike="noStrike" spc="-1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endParaRPr lang="fr-FR" sz="1800" b="0" strike="noStrike" spc="-1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sp>
        <p:nvSpPr>
          <p:cNvPr id="335" name="Rectangle 8"/>
          <p:cNvSpPr/>
          <p:nvPr/>
        </p:nvSpPr>
        <p:spPr>
          <a:xfrm>
            <a:off x="0" y="0"/>
            <a:ext cx="9143280" cy="187920"/>
          </a:xfrm>
          <a:prstGeom prst="rect">
            <a:avLst/>
          </a:prstGeom>
          <a:solidFill>
            <a:schemeClr val="bg2"/>
          </a:solidFill>
          <a:ln>
            <a:solidFill>
              <a:srgbClr val="559DD6"/>
            </a:solidFill>
            <a:round/>
          </a:ln>
          <a:effectLst>
            <a:outerShdw blurRad="39960" dist="2304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endParaRPr lang="fr-FR" sz="1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6" name="PlaceHolder 1"/>
          <p:cNvSpPr>
            <a:spLocks noGrp="1"/>
          </p:cNvSpPr>
          <p:nvPr>
            <p:ph idx="4294967295"/>
          </p:nvPr>
        </p:nvSpPr>
        <p:spPr>
          <a:xfrm>
            <a:off x="720340" y="1130300"/>
            <a:ext cx="7881937" cy="459740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numCol="1" spcCol="0" anchor="t">
            <a:noAutofit/>
          </a:bodyPr>
          <a:lstStyle/>
          <a:p>
            <a:pPr>
              <a:lnSpc>
                <a:spcPct val="100000"/>
              </a:lnSpc>
              <a:spcBef>
                <a:spcPts val="360"/>
              </a:spcBef>
              <a:buNone/>
              <a:tabLst>
                <a:tab pos="0" algn="l"/>
              </a:tabLst>
            </a:pPr>
            <a:r>
              <a:rPr lang="fr-FR" sz="1800" b="1" strike="noStrike" spc="-1" dirty="0">
                <a:solidFill>
                  <a:srgbClr val="000000"/>
                </a:solidFill>
                <a:latin typeface="Arial"/>
                <a:ea typeface="Roboto"/>
              </a:rPr>
              <a:t>LES AUTRES BACS TECHNOLOGIQUES– </a:t>
            </a:r>
            <a:r>
              <a:rPr lang="fr-FR" sz="1800" b="1" strike="noStrike" spc="-1" dirty="0">
                <a:solidFill>
                  <a:srgbClr val="FF0000"/>
                </a:solidFill>
                <a:latin typeface="Arial"/>
                <a:ea typeface="Roboto"/>
              </a:rPr>
              <a:t>AUTRES ETABLISSEMENTS</a:t>
            </a:r>
            <a:endParaRPr lang="fr-FR" sz="1800" b="0" strike="noStrike" spc="-1" dirty="0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100000"/>
              </a:lnSpc>
              <a:spcBef>
                <a:spcPts val="360"/>
              </a:spcBef>
              <a:buNone/>
              <a:tabLst>
                <a:tab pos="0" algn="l"/>
              </a:tabLst>
            </a:pPr>
            <a:endParaRPr lang="fr-FR" sz="1800" b="0" strike="noStrike" spc="-1" dirty="0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100000"/>
              </a:lnSpc>
              <a:spcBef>
                <a:spcPts val="360"/>
              </a:spcBef>
              <a:buNone/>
              <a:tabLst>
                <a:tab pos="0" algn="l"/>
              </a:tabLst>
            </a:pPr>
            <a:endParaRPr lang="fr-FR" sz="1800" b="0" strike="noStrike" spc="-1" dirty="0">
              <a:solidFill>
                <a:srgbClr val="000000"/>
              </a:solidFill>
              <a:latin typeface="Calibri"/>
            </a:endParaRPr>
          </a:p>
        </p:txBody>
      </p:sp>
      <p:graphicFrame>
        <p:nvGraphicFramePr>
          <p:cNvPr id="337" name="Tableau 2"/>
          <p:cNvGraphicFramePr/>
          <p:nvPr>
            <p:extLst>
              <p:ext uri="{D42A27DB-BD31-4B8C-83A1-F6EECF244321}">
                <p14:modId xmlns:p14="http://schemas.microsoft.com/office/powerpoint/2010/main" val="1228783162"/>
              </p:ext>
            </p:extLst>
          </p:nvPr>
        </p:nvGraphicFramePr>
        <p:xfrm>
          <a:off x="720340" y="1556792"/>
          <a:ext cx="7703320" cy="4374648"/>
        </p:xfrm>
        <a:graphic>
          <a:graphicData uri="http://schemas.openxmlformats.org/drawingml/2006/table">
            <a:tbl>
              <a:tblPr>
                <a:tableStyleId>{775DCB02-9BB8-47FD-8907-85C794F793BA}</a:tableStyleId>
              </a:tblPr>
              <a:tblGrid>
                <a:gridCol w="2462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96668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62836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86197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85085">
                <a:tc gridSpan="2">
                  <a:txBody>
                    <a:bodyPr/>
                    <a:lstStyle/>
                    <a:p>
                      <a:endParaRPr lang="fr-FR" sz="1800" b="0" strike="noStrike" spc="-1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fr-FR" sz="1800" b="0" strike="noStrike" spc="-1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lang="fr-FR" sz="1200" b="1" strike="noStrike" spc="-1" dirty="0"/>
                        <a:t>En première</a:t>
                      </a:r>
                      <a:endParaRPr lang="fr-FR" sz="1200" b="1" strike="noStrike" spc="-1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lang="fr-FR" sz="1200" b="1" strike="noStrike" spc="-1" dirty="0"/>
                        <a:t>En terminale</a:t>
                      </a:r>
                      <a:endParaRPr lang="fr-FR" sz="1200" b="1" strike="noStrike" spc="-1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81355">
                <a:tc rowSpan="9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endParaRPr lang="fr-FR" sz="1200" b="0" strike="noStrike" spc="-1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anchor="ctr"/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lang="fr-FR" sz="1400" b="1" strike="noStrike" spc="-1" dirty="0"/>
                        <a:t>STHR</a:t>
                      </a:r>
                    </a:p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lang="fr-FR" sz="1400" strike="noStrike" spc="-1" dirty="0"/>
                        <a:t>Sciences et technologies de l’hôtellerie et de la restauration</a:t>
                      </a:r>
                      <a:endParaRPr lang="fr-FR" sz="1400" b="0" strike="noStrike" spc="-1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lang="fr-FR" sz="1200" strike="noStrike" spc="-1" dirty="0"/>
                        <a:t>Enseignement scientifique alimentation – environnement</a:t>
                      </a:r>
                      <a:endParaRPr lang="fr-FR" sz="1200" b="0" strike="noStrike" spc="-1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  <a:tabLst>
                          <a:tab pos="0" algn="l"/>
                        </a:tabLst>
                      </a:pPr>
                      <a:r>
                        <a:rPr lang="fr-FR" sz="1200" strike="noStrike" spc="-1" dirty="0"/>
                        <a:t>Sciences et technologie culinaires et des services, Enseignement scientifique alimentation – environnement</a:t>
                      </a:r>
                      <a:endParaRPr lang="fr-FR" sz="1200" b="0" strike="noStrike" spc="-1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81355">
                <a:tc vMerge="1">
                  <a:txBody>
                    <a:bodyPr/>
                    <a:lstStyle/>
                    <a:p>
                      <a:endParaRPr lang="fr-FR" sz="1800" b="0" strike="noStrike" spc="-1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fr-FR" sz="1800" b="0" strike="noStrike" spc="-1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lang="fr-FR" sz="1200" strike="noStrike" spc="-1" dirty="0"/>
                        <a:t>Sciences et technologie culinaires et des services</a:t>
                      </a:r>
                      <a:endParaRPr lang="fr-FR" sz="1200" b="0" strike="noStrike" spc="-1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endParaRPr lang="fr-FR" sz="1800" b="0" strike="noStrike" spc="-1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88813">
                <a:tc vMerge="1">
                  <a:txBody>
                    <a:bodyPr/>
                    <a:lstStyle/>
                    <a:p>
                      <a:endParaRPr lang="fr-FR" sz="1800" b="0" strike="noStrike" spc="-1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fr-FR" sz="1800" b="0" strike="noStrike" spc="-1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lang="fr-FR" sz="1200" strike="noStrike" spc="-1" dirty="0"/>
                        <a:t>Economie, gestion hôtelière</a:t>
                      </a:r>
                      <a:endParaRPr lang="fr-FR" sz="1200" b="0" strike="noStrike" spc="-1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  <a:tabLst>
                          <a:tab pos="0" algn="l"/>
                        </a:tabLst>
                      </a:pPr>
                      <a:r>
                        <a:rPr lang="fr-FR" sz="1200" strike="noStrike" spc="-1"/>
                        <a:t>Economie, gestion hôtelière</a:t>
                      </a:r>
                      <a:endParaRPr lang="fr-FR" sz="1200" b="0" strike="noStrike" spc="-1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81355">
                <a:tc vMerge="1">
                  <a:txBody>
                    <a:bodyPr/>
                    <a:lstStyle/>
                    <a:p>
                      <a:endParaRPr lang="fr-FR" sz="1800" b="0" strike="noStrike" spc="-1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lang="fr-FR" sz="1400" b="1" strike="noStrike" spc="-1" dirty="0"/>
                        <a:t>S2TMD</a:t>
                      </a:r>
                    </a:p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lang="fr-FR" sz="1400" strike="noStrike" spc="-1" dirty="0"/>
                        <a:t>Sciences et techniques du théâtre, de la musique et de la danse</a:t>
                      </a:r>
                      <a:endParaRPr lang="fr-FR" sz="1400" b="0" strike="noStrike" spc="-1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lang="fr-FR" sz="1200" strike="noStrike" spc="-1" dirty="0"/>
                        <a:t>Économie, droit et environnement du spectacle vivant</a:t>
                      </a:r>
                      <a:endParaRPr lang="fr-FR" sz="1200" b="0" strike="noStrike" spc="-1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lang="fr-FR" sz="1200" strike="noStrike" spc="-1" dirty="0"/>
                        <a:t>Culture et sciences chorégraphiques, ou musicales, ou théâtrales</a:t>
                      </a:r>
                      <a:endParaRPr lang="fr-FR" sz="1200" b="0" strike="noStrike" spc="-1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81355">
                <a:tc vMerge="1">
                  <a:txBody>
                    <a:bodyPr/>
                    <a:lstStyle/>
                    <a:p>
                      <a:endParaRPr lang="fr-FR" sz="1800" b="0" strike="noStrike" spc="-1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fr-FR" sz="1800" b="0" strike="noStrike" spc="-1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lang="fr-FR" sz="1200" strike="noStrike" spc="-1" dirty="0"/>
                        <a:t>Culture et sciences chorégraphiques ou musicales ou théâtrales</a:t>
                      </a:r>
                      <a:endParaRPr lang="fr-FR" sz="1200" b="0" strike="noStrike" spc="-1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endParaRPr lang="fr-FR" sz="1800" b="0" strike="noStrike" spc="-1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81355">
                <a:tc vMerge="1">
                  <a:txBody>
                    <a:bodyPr/>
                    <a:lstStyle/>
                    <a:p>
                      <a:endParaRPr lang="fr-FR" sz="1800" b="0" strike="noStrike" spc="-1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fr-FR" sz="1800" b="0" strike="noStrike" spc="-1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lang="fr-FR" sz="1200" strike="noStrike" spc="-1"/>
                        <a:t>Pratique chorégraphique ou musicale ou théâtrale.</a:t>
                      </a:r>
                      <a:endParaRPr lang="fr-FR" sz="1200" b="0" strike="noStrike" spc="-1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lang="fr-FR" sz="1200" strike="noStrike" spc="-1" dirty="0"/>
                        <a:t>Pratique chorégraphique ou musicale ou théâtrale.</a:t>
                      </a:r>
                      <a:endParaRPr lang="fr-FR" sz="1200" b="0" strike="noStrike" spc="-1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81355">
                <a:tc vMerge="1">
                  <a:txBody>
                    <a:bodyPr/>
                    <a:lstStyle/>
                    <a:p>
                      <a:endParaRPr lang="fr-FR" sz="1800" b="0" strike="noStrike" spc="-1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lang="fr-FR" sz="1400" b="1" strike="noStrike" spc="-1" dirty="0"/>
                        <a:t>STAV</a:t>
                      </a:r>
                    </a:p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lang="fr-FR" sz="1400" strike="noStrike" spc="-1" dirty="0"/>
                        <a:t>Sciences et technologies de l’agronomie et du vivant</a:t>
                      </a:r>
                      <a:endParaRPr lang="fr-FR" sz="1400" b="0" strike="noStrike" spc="-1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lang="fr-FR" sz="1200" strike="noStrike" spc="-1"/>
                        <a:t>Gestion des ressources et de l’alimentation</a:t>
                      </a:r>
                      <a:endParaRPr lang="fr-FR" sz="1200" b="0" strike="noStrike" spc="-1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  <a:tabLst>
                          <a:tab pos="0" algn="l"/>
                        </a:tabLst>
                      </a:pPr>
                      <a:r>
                        <a:rPr lang="fr-FR" sz="1200" strike="noStrike" spc="-1" dirty="0"/>
                        <a:t>Gestion des ressources et de l’alimentation</a:t>
                      </a:r>
                      <a:endParaRPr lang="fr-FR" sz="1200" b="0" strike="noStrike" spc="-1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06310">
                <a:tc vMerge="1">
                  <a:txBody>
                    <a:bodyPr/>
                    <a:lstStyle/>
                    <a:p>
                      <a:endParaRPr lang="fr-FR" sz="1800" b="0" strike="noStrike" spc="-1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fr-FR" sz="1800" b="0" strike="noStrike" spc="-1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lang="fr-FR" sz="1200" strike="noStrike" spc="-1"/>
                        <a:t>Territoires et sociétés.</a:t>
                      </a:r>
                      <a:endParaRPr lang="fr-FR" sz="1200" b="0" strike="noStrike" spc="-1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lang="fr-FR" sz="1200" strike="noStrike" spc="-1" dirty="0"/>
                        <a:t>Territoires et technologie</a:t>
                      </a:r>
                      <a:endParaRPr lang="fr-FR" sz="1200" b="0" strike="noStrike" spc="-1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406310">
                <a:tc vMerge="1">
                  <a:txBody>
                    <a:bodyPr/>
                    <a:lstStyle/>
                    <a:p>
                      <a:endParaRPr lang="fr-FR" sz="1800" b="0" strike="noStrike" spc="-1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fr-FR" sz="1800" b="0" strike="noStrike" spc="-1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lang="fr-FR" sz="1200" strike="noStrike" spc="-1" dirty="0"/>
                        <a:t>Technologie.</a:t>
                      </a:r>
                      <a:endParaRPr lang="fr-FR" sz="1200" b="0" strike="noStrike" spc="-1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endParaRPr lang="fr-FR" sz="1800" b="0" strike="noStrike" spc="-1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sp>
        <p:nvSpPr>
          <p:cNvPr id="338" name="Rectangle 8"/>
          <p:cNvSpPr/>
          <p:nvPr/>
        </p:nvSpPr>
        <p:spPr>
          <a:xfrm>
            <a:off x="0" y="-27360"/>
            <a:ext cx="9143280" cy="187920"/>
          </a:xfrm>
          <a:prstGeom prst="rect">
            <a:avLst/>
          </a:prstGeom>
          <a:solidFill>
            <a:schemeClr val="bg2"/>
          </a:solidFill>
          <a:ln>
            <a:solidFill>
              <a:srgbClr val="559DD6"/>
            </a:solidFill>
            <a:round/>
          </a:ln>
          <a:effectLst>
            <a:outerShdw blurRad="39960" dist="2304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endParaRPr lang="fr-FR" sz="1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DDCB2ACA-6F20-4EEF-928C-71D769E8730D}"/>
              </a:ext>
            </a:extLst>
          </p:cNvPr>
          <p:cNvSpPr/>
          <p:nvPr/>
        </p:nvSpPr>
        <p:spPr>
          <a:xfrm>
            <a:off x="1463809" y="2924944"/>
            <a:ext cx="6216382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sz="4800" b="1" dirty="0">
                <a:solidFill>
                  <a:srgbClr val="7030A0"/>
                </a:solidFill>
              </a:rPr>
              <a:t>LA VOIE GENERALE</a:t>
            </a:r>
          </a:p>
        </p:txBody>
      </p:sp>
    </p:spTree>
    <p:extLst>
      <p:ext uri="{BB962C8B-B14F-4D97-AF65-F5344CB8AC3E}">
        <p14:creationId xmlns:p14="http://schemas.microsoft.com/office/powerpoint/2010/main" val="171729284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8BE0828-5157-444C-A466-BEFB76023B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endParaRPr lang="fr-FR" cap="all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773724D4-9F83-4CAD-AB60-4D51DFE33B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LPO JEAN JAURES CARMAUX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28A74E06-4BC1-44DA-A97A-F8B69C4F3B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122C9-A0B9-462F-8757-0847AD287B63}" type="slidenum">
              <a:rPr lang="fr-FR" smtClean="0"/>
              <a:pPr/>
              <a:t>14</a:t>
            </a:fld>
            <a:endParaRPr lang="fr-FR" dirty="0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3627232C-66D8-401D-B1D0-72203E9FC620}"/>
              </a:ext>
            </a:extLst>
          </p:cNvPr>
          <p:cNvSpPr txBox="1"/>
          <p:nvPr/>
        </p:nvSpPr>
        <p:spPr>
          <a:xfrm>
            <a:off x="544432" y="548680"/>
            <a:ext cx="8424000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fr-FR" sz="2000" b="1" dirty="0">
              <a:solidFill>
                <a:srgbClr val="7030A0"/>
              </a:solidFill>
            </a:endParaRPr>
          </a:p>
          <a:p>
            <a:pPr algn="ctr"/>
            <a:r>
              <a:rPr lang="fr-FR" b="1" dirty="0">
                <a:solidFill>
                  <a:srgbClr val="7030A0"/>
                </a:solidFill>
              </a:rPr>
              <a:t>LES ENSEIGNEMENTS DE SPECIALITE</a:t>
            </a:r>
            <a:br>
              <a:rPr lang="fr-FR" sz="2000" b="1" dirty="0">
                <a:solidFill>
                  <a:srgbClr val="7030A0"/>
                </a:solidFill>
              </a:rPr>
            </a:br>
            <a:br>
              <a:rPr lang="fr-FR" dirty="0"/>
            </a:br>
            <a:endParaRPr lang="fr-FR" dirty="0"/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6579E7D1-6FD9-4DA9-B1F6-498A1861A2A2}"/>
              </a:ext>
            </a:extLst>
          </p:cNvPr>
          <p:cNvSpPr txBox="1"/>
          <p:nvPr/>
        </p:nvSpPr>
        <p:spPr>
          <a:xfrm>
            <a:off x="755576" y="1628800"/>
            <a:ext cx="8604488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/>
              <a:t>MATHEMATIQUES</a:t>
            </a:r>
          </a:p>
          <a:p>
            <a:r>
              <a:rPr lang="fr-FR" b="1" dirty="0"/>
              <a:t>SCIENCES DE LA VIE ET DE LA TERRE</a:t>
            </a:r>
          </a:p>
          <a:p>
            <a:r>
              <a:rPr lang="fr-FR" b="1" dirty="0"/>
              <a:t>PHYSIQUE CHIMIE</a:t>
            </a:r>
          </a:p>
          <a:p>
            <a:r>
              <a:rPr lang="fr-FR" b="1" dirty="0"/>
              <a:t>SCIENCES DE L’INGENIEUR</a:t>
            </a:r>
          </a:p>
          <a:p>
            <a:r>
              <a:rPr lang="fr-FR" b="1" dirty="0"/>
              <a:t>SCIENCES ECONOMIQUES ET SOCIALES</a:t>
            </a:r>
          </a:p>
          <a:p>
            <a:r>
              <a:rPr lang="fr-FR" b="1" dirty="0"/>
              <a:t>ANGLAIS MONDE CONTEMPORAIN</a:t>
            </a:r>
          </a:p>
          <a:p>
            <a:r>
              <a:rPr lang="fr-FR" b="1" dirty="0"/>
              <a:t>HISTOIRE GEOGRAPHIE GEOPOLITIQUE ET SCIENCES POLITIQUES</a:t>
            </a:r>
          </a:p>
          <a:p>
            <a:r>
              <a:rPr lang="fr-FR" b="1" dirty="0"/>
              <a:t>HUMANITES LITTÉRATURE PHILOSOPHIE</a:t>
            </a:r>
          </a:p>
          <a:p>
            <a:endParaRPr lang="fr-FR" dirty="0"/>
          </a:p>
          <a:p>
            <a:r>
              <a:rPr lang="fr-FR" dirty="0"/>
              <a:t>4 heures hebdomadaires par enseignement</a:t>
            </a:r>
          </a:p>
          <a:p>
            <a:r>
              <a:rPr lang="fr-FR" dirty="0"/>
              <a:t>EDS rare possible dans un autre établissement sous réserve de place disponible</a:t>
            </a:r>
          </a:p>
        </p:txBody>
      </p:sp>
    </p:spTree>
    <p:extLst>
      <p:ext uri="{BB962C8B-B14F-4D97-AF65-F5344CB8AC3E}">
        <p14:creationId xmlns:p14="http://schemas.microsoft.com/office/powerpoint/2010/main" val="126264213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6D6C70E3-B404-4405-9E18-367FCA09BF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endParaRPr lang="fr-FR" cap="all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FC5E56-167C-4607-A14D-200F9CC61C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LPO JEAN JAURES CARMAUX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8038895-A1FE-4EA1-B3DC-B7EFC9F505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122C9-A0B9-462F-8757-0847AD287B63}" type="slidenum">
              <a:rPr lang="fr-FR" smtClean="0"/>
              <a:pPr/>
              <a:t>15</a:t>
            </a:fld>
            <a:endParaRPr lang="fr-FR" dirty="0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4DB7DA69-F1E0-4BB7-86A4-D6AF132C4CD8}"/>
              </a:ext>
            </a:extLst>
          </p:cNvPr>
          <p:cNvSpPr txBox="1"/>
          <p:nvPr/>
        </p:nvSpPr>
        <p:spPr>
          <a:xfrm>
            <a:off x="899592" y="908720"/>
            <a:ext cx="8640960" cy="42780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000" b="1" dirty="0">
                <a:solidFill>
                  <a:srgbClr val="7030A0"/>
                </a:solidFill>
              </a:rPr>
              <a:t>EXEMPLES DE COMBINAISONS:</a:t>
            </a:r>
          </a:p>
          <a:p>
            <a:endParaRPr lang="fr-FR" dirty="0"/>
          </a:p>
          <a:p>
            <a:r>
              <a:rPr lang="fr-FR" dirty="0"/>
              <a:t>Je veux devenir journaliste</a:t>
            </a:r>
          </a:p>
          <a:p>
            <a:r>
              <a:rPr lang="fr-FR" dirty="0"/>
              <a:t>Choix d’EDS: HGGSP – SES – ANGLAIS - HLP</a:t>
            </a:r>
          </a:p>
          <a:p>
            <a:endParaRPr lang="fr-FR" dirty="0"/>
          </a:p>
          <a:p>
            <a:endParaRPr lang="fr-FR" dirty="0"/>
          </a:p>
          <a:p>
            <a:r>
              <a:rPr lang="fr-FR" dirty="0"/>
              <a:t>Je veux faire des études de médecine</a:t>
            </a:r>
          </a:p>
          <a:p>
            <a:r>
              <a:rPr lang="fr-FR" dirty="0"/>
              <a:t>Choix d’EDS: maths – SVT – Physique chimie</a:t>
            </a:r>
          </a:p>
          <a:p>
            <a:endParaRPr lang="fr-FR" dirty="0"/>
          </a:p>
          <a:p>
            <a:endParaRPr lang="fr-FR" dirty="0"/>
          </a:p>
          <a:p>
            <a:r>
              <a:rPr lang="fr-FR" dirty="0"/>
              <a:t>Je veux faire des études de droit</a:t>
            </a:r>
          </a:p>
          <a:p>
            <a:r>
              <a:rPr lang="fr-FR" dirty="0"/>
              <a:t>Choix d’EDS: maths – SES – HGGSP -</a:t>
            </a:r>
          </a:p>
          <a:p>
            <a:endParaRPr lang="fr-FR" dirty="0"/>
          </a:p>
          <a:p>
            <a:r>
              <a:rPr lang="fr-FR" dirty="0"/>
              <a:t>Je veux devenir professeur des école:</a:t>
            </a:r>
          </a:p>
          <a:p>
            <a:r>
              <a:rPr lang="fr-FR" dirty="0"/>
              <a:t>Choix plus ouvert</a:t>
            </a:r>
          </a:p>
        </p:txBody>
      </p:sp>
    </p:spTree>
    <p:extLst>
      <p:ext uri="{BB962C8B-B14F-4D97-AF65-F5344CB8AC3E}">
        <p14:creationId xmlns:p14="http://schemas.microsoft.com/office/powerpoint/2010/main" val="20256632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D3FBB52-F317-4786-BD13-D35CA40C6C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/>
              <a:t>XX/XX/XXXX</a:t>
            </a:r>
            <a:endParaRPr lang="fr-FR" cap="all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DD97E69-44C3-4A2B-9603-3383F1325F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Intitulé de la direction ou de l’organisme rattaché</a:t>
            </a:r>
            <a:endParaRPr lang="fr-FR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CD52FCF-BB1D-4B56-88B6-C7D20AA581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122C9-A0B9-462F-8757-0847AD287B63}" type="slidenum">
              <a:rPr lang="fr-FR" smtClean="0"/>
              <a:pPr/>
              <a:t>16</a:t>
            </a:fld>
            <a:endParaRPr lang="fr-FR" dirty="0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F2D5CC9F-E1EC-4E4B-8A45-586475C9F5A8}"/>
              </a:ext>
            </a:extLst>
          </p:cNvPr>
          <p:cNvSpPr txBox="1"/>
          <p:nvPr/>
        </p:nvSpPr>
        <p:spPr>
          <a:xfrm>
            <a:off x="899592" y="764704"/>
            <a:ext cx="7272808" cy="51090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000" b="1" dirty="0">
                <a:solidFill>
                  <a:srgbClr val="7030A0"/>
                </a:solidFill>
              </a:rPr>
              <a:t>RESSOURCES UTILES:</a:t>
            </a:r>
          </a:p>
          <a:p>
            <a:endParaRPr lang="fr-FR" dirty="0"/>
          </a:p>
          <a:p>
            <a:r>
              <a:rPr lang="fr-FR" dirty="0"/>
              <a:t>Programme </a:t>
            </a:r>
            <a:r>
              <a:rPr lang="fr-FR" b="1" dirty="0"/>
              <a:t>AVENIRS: plateforme d’accompagnement à l’orientation</a:t>
            </a:r>
          </a:p>
          <a:p>
            <a:r>
              <a:rPr lang="fr-FR" b="1" dirty="0"/>
              <a:t>Lien direct depuis l’ENT rubrique ORIENTATION puis AVENIRS</a:t>
            </a:r>
          </a:p>
          <a:p>
            <a:endParaRPr lang="fr-FR" dirty="0"/>
          </a:p>
          <a:p>
            <a:r>
              <a:rPr lang="fr-FR" dirty="0"/>
              <a:t>Printemps de l’orientation (différentes entrées par centres d’intérêt, métiers, etc.)</a:t>
            </a:r>
          </a:p>
          <a:p>
            <a:r>
              <a:rPr lang="fr-FR" b="1" dirty="0">
                <a:solidFill>
                  <a:srgbClr val="0070C0"/>
                </a:solidFill>
              </a:rPr>
              <a:t>https://printempsorientation.onisep.fr</a:t>
            </a:r>
          </a:p>
          <a:p>
            <a:endParaRPr lang="fr-FR" dirty="0"/>
          </a:p>
          <a:p>
            <a:r>
              <a:rPr lang="fr-FR" dirty="0"/>
              <a:t>Construire les choix de spécialités: </a:t>
            </a:r>
            <a:r>
              <a:rPr lang="fr-FR" b="1" dirty="0">
                <a:solidFill>
                  <a:srgbClr val="0070C0"/>
                </a:solidFill>
              </a:rPr>
              <a:t>www.horizons21.fr </a:t>
            </a:r>
            <a:r>
              <a:rPr lang="fr-FR" dirty="0"/>
              <a:t>(tester les combinaisons de spécialité)</a:t>
            </a:r>
          </a:p>
          <a:p>
            <a:endParaRPr lang="fr-FR" dirty="0"/>
          </a:p>
          <a:p>
            <a:endParaRPr lang="fr-FR" dirty="0"/>
          </a:p>
          <a:p>
            <a:r>
              <a:rPr lang="fr-FR" dirty="0"/>
              <a:t>Professeurs principaux </a:t>
            </a:r>
          </a:p>
          <a:p>
            <a:endParaRPr lang="fr-FR" dirty="0"/>
          </a:p>
          <a:p>
            <a:r>
              <a:rPr lang="fr-FR" dirty="0"/>
              <a:t>Permanence des PSY-EN : </a:t>
            </a:r>
            <a:r>
              <a:rPr lang="fr-FR" b="1" dirty="0"/>
              <a:t>M CAMINADE  </a:t>
            </a:r>
            <a:r>
              <a:rPr lang="fr-FR" dirty="0"/>
              <a:t>(mardi)</a:t>
            </a:r>
          </a:p>
          <a:p>
            <a:r>
              <a:rPr lang="fr-FR" dirty="0"/>
              <a:t>                                          </a:t>
            </a:r>
            <a:r>
              <a:rPr lang="fr-FR" b="1" dirty="0"/>
              <a:t>Mme ARRANZ </a:t>
            </a:r>
            <a:r>
              <a:rPr lang="fr-FR" dirty="0"/>
              <a:t>(jeudi matin)</a:t>
            </a:r>
          </a:p>
          <a:p>
            <a:r>
              <a:rPr lang="fr-FR" dirty="0"/>
              <a:t>Rendez-vous auprès la vie scolaire</a:t>
            </a:r>
          </a:p>
        </p:txBody>
      </p:sp>
    </p:spTree>
    <p:extLst>
      <p:ext uri="{BB962C8B-B14F-4D97-AF65-F5344CB8AC3E}">
        <p14:creationId xmlns:p14="http://schemas.microsoft.com/office/powerpoint/2010/main" val="307468864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endParaRPr lang="fr-FR" sz="700" cap="all" dirty="0">
              <a:solidFill>
                <a:srgbClr val="475E9F"/>
              </a:solidFill>
              <a:latin typeface="Marianne" panose="02000000000000000000" pitchFamily="2" charset="0"/>
            </a:endParaRPr>
          </a:p>
        </p:txBody>
      </p:sp>
      <p:sp>
        <p:nvSpPr>
          <p:cNvPr id="6" name="Espace réservé du texte 5"/>
          <p:cNvSpPr>
            <a:spLocks noGrp="1"/>
          </p:cNvSpPr>
          <p:nvPr>
            <p:ph type="body" sz="quarter" idx="13"/>
          </p:nvPr>
        </p:nvSpPr>
        <p:spPr>
          <a:xfrm>
            <a:off x="1043608" y="2708920"/>
            <a:ext cx="7254000" cy="2725228"/>
          </a:xfrm>
        </p:spPr>
        <p:txBody>
          <a:bodyPr>
            <a:normAutofit fontScale="92500" lnSpcReduction="10000"/>
          </a:bodyPr>
          <a:lstStyle/>
          <a:p>
            <a:r>
              <a:rPr lang="fr-FR" dirty="0">
                <a:solidFill>
                  <a:srgbClr val="7030A0"/>
                </a:solidFill>
                <a:latin typeface="Marianne" panose="02000000000000000000" pitchFamily="2" charset="0"/>
              </a:rPr>
              <a:t>Service en ligne orientation</a:t>
            </a:r>
          </a:p>
          <a:p>
            <a:endParaRPr lang="fr-FR" dirty="0">
              <a:solidFill>
                <a:srgbClr val="7030A0"/>
              </a:solidFill>
              <a:latin typeface="Marianne" panose="02000000000000000000" pitchFamily="2" charset="0"/>
            </a:endParaRPr>
          </a:p>
          <a:p>
            <a:pPr lvl="1"/>
            <a:r>
              <a:rPr lang="fr-FR" sz="2800" b="1" dirty="0">
                <a:solidFill>
                  <a:srgbClr val="7030A0"/>
                </a:solidFill>
                <a:latin typeface="Marianne" panose="02000000000000000000" pitchFamily="2" charset="0"/>
              </a:rPr>
              <a:t>Comment demander sa voie d’orientation après la 2</a:t>
            </a:r>
            <a:r>
              <a:rPr lang="fr-FR" sz="2800" b="1" baseline="30000" dirty="0">
                <a:solidFill>
                  <a:srgbClr val="7030A0"/>
                </a:solidFill>
                <a:latin typeface="Marianne" panose="02000000000000000000" pitchFamily="2" charset="0"/>
              </a:rPr>
              <a:t>de </a:t>
            </a:r>
            <a:r>
              <a:rPr lang="fr-FR" sz="2800" b="1" dirty="0">
                <a:solidFill>
                  <a:srgbClr val="7030A0"/>
                </a:solidFill>
                <a:latin typeface="Marianne" panose="02000000000000000000" pitchFamily="2" charset="0"/>
              </a:rPr>
              <a:t>?</a:t>
            </a:r>
          </a:p>
          <a:p>
            <a:pPr lvl="1"/>
            <a:endParaRPr lang="fr-FR" sz="3200" b="1" dirty="0">
              <a:solidFill>
                <a:srgbClr val="7030A0"/>
              </a:solidFill>
              <a:latin typeface="Marianne" panose="02000000000000000000" pitchFamily="2" charset="0"/>
            </a:endParaRPr>
          </a:p>
          <a:p>
            <a:pPr lvl="1"/>
            <a:r>
              <a:rPr lang="fr-FR" sz="2800" b="1" i="1" dirty="0">
                <a:solidFill>
                  <a:srgbClr val="7030A0"/>
                </a:solidFill>
                <a:latin typeface="Marianne" panose="02000000000000000000" pitchFamily="2" charset="0"/>
              </a:rPr>
              <a:t>Dialogue avec le conseil de classe</a:t>
            </a:r>
          </a:p>
          <a:p>
            <a:pPr lvl="1"/>
            <a:endParaRPr lang="fr-FR" sz="2800" b="1" dirty="0"/>
          </a:p>
        </p:txBody>
      </p:sp>
    </p:spTree>
    <p:extLst>
      <p:ext uri="{BB962C8B-B14F-4D97-AF65-F5344CB8AC3E}">
        <p14:creationId xmlns:p14="http://schemas.microsoft.com/office/powerpoint/2010/main" val="418151593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0FB295D-3D77-415F-86DD-325BE1BA14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LPO JEAN JAURES CARMAUX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B9B636B-5F44-44DE-82DC-F279C788BB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122C9-A0B9-462F-8757-0847AD287B63}" type="slidenum">
              <a:rPr lang="fr-FR" smtClean="0"/>
              <a:pPr/>
              <a:t>18</a:t>
            </a:fld>
            <a:endParaRPr lang="fr-FR" dirty="0"/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088A6A26-8A48-4D44-A41D-D227DB1FBC35}"/>
              </a:ext>
            </a:extLst>
          </p:cNvPr>
          <p:cNvSpPr txBox="1"/>
          <p:nvPr/>
        </p:nvSpPr>
        <p:spPr>
          <a:xfrm>
            <a:off x="971600" y="951398"/>
            <a:ext cx="7056784" cy="5170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b="1" dirty="0">
                <a:solidFill>
                  <a:srgbClr val="7030A0"/>
                </a:solidFill>
              </a:rPr>
              <a:t>CALENDRIER</a:t>
            </a:r>
          </a:p>
          <a:p>
            <a:endParaRPr lang="fr-FR" dirty="0"/>
          </a:p>
          <a:p>
            <a:r>
              <a:rPr lang="fr-FR" sz="1400" b="1" dirty="0">
                <a:solidFill>
                  <a:srgbClr val="7030A0"/>
                </a:solidFill>
              </a:rPr>
              <a:t>INTENTIONS D’ORIENTATION :  du 16/02/2026 au 08/03/2026</a:t>
            </a:r>
          </a:p>
          <a:p>
            <a:r>
              <a:rPr lang="fr-FR" sz="1400" dirty="0"/>
              <a:t>Conseil de classe du 2e trimestre/1er semestre : à partir du 16/03/2026</a:t>
            </a:r>
          </a:p>
          <a:p>
            <a:r>
              <a:rPr lang="fr-FR" sz="1400" dirty="0"/>
              <a:t> </a:t>
            </a:r>
            <a:r>
              <a:rPr lang="fr-FR" sz="1400" b="1" dirty="0"/>
              <a:t>Avant le conseil de classe</a:t>
            </a:r>
          </a:p>
          <a:p>
            <a:r>
              <a:rPr lang="fr-FR" sz="1400" dirty="0"/>
              <a:t>Connectez-vous au portail Scolarité Services : teleservices.education.gouv.fr  </a:t>
            </a:r>
          </a:p>
          <a:p>
            <a:r>
              <a:rPr lang="fr-FR" sz="1400" dirty="0"/>
              <a:t>Choisissez le service « orientation » pour indiquer votre intention d’orientation. </a:t>
            </a:r>
          </a:p>
          <a:p>
            <a:r>
              <a:rPr lang="fr-FR" sz="1400" b="1" dirty="0"/>
              <a:t>Après le conseil de classe</a:t>
            </a:r>
          </a:p>
          <a:p>
            <a:r>
              <a:rPr lang="fr-FR" sz="1400" dirty="0"/>
              <a:t>Connectez-vous pour consulter l’avis provisoire du conseil de classe et en accuser réception. </a:t>
            </a:r>
          </a:p>
          <a:p>
            <a:endParaRPr lang="fr-FR" sz="1400" dirty="0"/>
          </a:p>
          <a:p>
            <a:endParaRPr lang="fr-FR" sz="1400" dirty="0"/>
          </a:p>
          <a:p>
            <a:r>
              <a:rPr lang="fr-FR" sz="1400" b="1" dirty="0">
                <a:solidFill>
                  <a:srgbClr val="7030A0"/>
                </a:solidFill>
              </a:rPr>
              <a:t>CHOIX DÉFINITIFS D’ORIENTATION : du 04/05/2026 au 26/05/2026</a:t>
            </a:r>
          </a:p>
          <a:p>
            <a:r>
              <a:rPr lang="fr-FR" sz="1400" dirty="0"/>
              <a:t>Conseil de classe du 3e trimestre/2nd semestre : à partir du 02/06/2026</a:t>
            </a:r>
          </a:p>
          <a:p>
            <a:r>
              <a:rPr lang="fr-FR" sz="1400" b="1" dirty="0"/>
              <a:t>Avant le conseil de classe</a:t>
            </a:r>
          </a:p>
          <a:p>
            <a:r>
              <a:rPr lang="fr-FR" sz="1400" dirty="0"/>
              <a:t>Connectez-vous à Scolarité Services pour saisir votre choix d’orientation. </a:t>
            </a:r>
          </a:p>
          <a:p>
            <a:r>
              <a:rPr lang="fr-FR" sz="1400" dirty="0"/>
              <a:t>Vous pouvez saisir jusqu’à 10 choix et un accès à la voie professionnelle en les classant par ordre de préférence.</a:t>
            </a:r>
          </a:p>
          <a:p>
            <a:r>
              <a:rPr lang="fr-FR" sz="1400" b="1" dirty="0"/>
              <a:t>Après le conseil de classe</a:t>
            </a:r>
          </a:p>
          <a:p>
            <a:r>
              <a:rPr lang="fr-FR" sz="1400" dirty="0"/>
              <a:t>Connectez-vous pour consulter la proposition du conseil de classe et donner votre réponse : accord ou désaccord. </a:t>
            </a:r>
          </a:p>
          <a:p>
            <a:endParaRPr lang="fr-FR" sz="1400" dirty="0"/>
          </a:p>
          <a:p>
            <a:r>
              <a:rPr lang="fr-FR" sz="1400" dirty="0"/>
              <a:t>Toute l’information sur  </a:t>
            </a:r>
            <a:r>
              <a:rPr lang="fr-FR" sz="1400" b="1" dirty="0">
                <a:solidFill>
                  <a:srgbClr val="0070C0"/>
                </a:solidFill>
              </a:rPr>
              <a:t>education.gouv.fr/orientation2nde</a:t>
            </a:r>
          </a:p>
          <a:p>
            <a:endParaRPr lang="fr-FR" sz="1400" dirty="0"/>
          </a:p>
        </p:txBody>
      </p:sp>
    </p:spTree>
    <p:extLst>
      <p:ext uri="{BB962C8B-B14F-4D97-AF65-F5344CB8AC3E}">
        <p14:creationId xmlns:p14="http://schemas.microsoft.com/office/powerpoint/2010/main" val="260786844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3688479-1500-4145-BE45-2EE8042930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7544" y="1979115"/>
            <a:ext cx="8424000" cy="960000"/>
          </a:xfrm>
        </p:spPr>
        <p:txBody>
          <a:bodyPr>
            <a:normAutofit fontScale="90000"/>
          </a:bodyPr>
          <a:lstStyle/>
          <a:p>
            <a:br>
              <a:rPr lang="fr-FR" b="1" dirty="0">
                <a:solidFill>
                  <a:srgbClr val="7030A0"/>
                </a:solidFill>
              </a:rPr>
            </a:br>
            <a:r>
              <a:rPr lang="fr-FR" b="1" dirty="0">
                <a:solidFill>
                  <a:srgbClr val="7030A0"/>
                </a:solidFill>
              </a:rPr>
              <a:t>SE CONNECTER AU SERVICE EN LIGNE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865C5A37-9B78-40D8-A75A-9293905D8B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endParaRPr lang="fr-FR" cap="all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A40D3D1B-CB79-4216-9CD2-5CE7994DF2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Intitulé de la direction ou de l’organisme rattaché</a:t>
            </a:r>
            <a:endParaRPr lang="fr-FR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75AE843F-B900-4A81-AFA1-CDA16281A5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122C9-A0B9-462F-8757-0847AD287B63}" type="slidenum">
              <a:rPr lang="fr-FR" smtClean="0"/>
              <a:pPr/>
              <a:t>19</a:t>
            </a:fld>
            <a:endParaRPr lang="fr-FR" dirty="0"/>
          </a:p>
        </p:txBody>
      </p:sp>
      <p:sp>
        <p:nvSpPr>
          <p:cNvPr id="6" name="Espace réservé du texte 5">
            <a:extLst>
              <a:ext uri="{FF2B5EF4-FFF2-40B4-BE49-F238E27FC236}">
                <a16:creationId xmlns:a16="http://schemas.microsoft.com/office/drawing/2014/main" id="{5AB119FC-487A-4B44-AC84-4BBD0E853DA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7" name="Espace réservé du texte 6">
            <a:extLst>
              <a:ext uri="{FF2B5EF4-FFF2-40B4-BE49-F238E27FC236}">
                <a16:creationId xmlns:a16="http://schemas.microsoft.com/office/drawing/2014/main" id="{9E2CC2BF-9393-42B1-85BC-8D9B75F2CC6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8" name="Espace réservé du texte 7">
            <a:extLst>
              <a:ext uri="{FF2B5EF4-FFF2-40B4-BE49-F238E27FC236}">
                <a16:creationId xmlns:a16="http://schemas.microsoft.com/office/drawing/2014/main" id="{2D90C606-AD70-4238-A4C4-7C1FBFEF45DF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958607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52A2FDDC-9F34-40D9-80B2-947B9D7D74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/>
              <a:t>XX/XX/XXXX</a:t>
            </a:r>
            <a:endParaRPr lang="fr-FR" cap="all" dirty="0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2B4671D3-A3F9-4F9A-A46C-5F45300779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Intitulé de la direction ou de l’organisme rattaché</a:t>
            </a:r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DC9E551D-4F73-4C40-A222-1BC9B99C46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122C9-A0B9-462F-8757-0847AD287B63}" type="slidenum">
              <a:rPr lang="fr-FR" smtClean="0"/>
              <a:pPr/>
              <a:t>2</a:t>
            </a:fld>
            <a:endParaRPr lang="fr-FR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CF32FD1-E419-4F84-A1BA-95ADE25E6662}"/>
              </a:ext>
            </a:extLst>
          </p:cNvPr>
          <p:cNvSpPr/>
          <p:nvPr/>
        </p:nvSpPr>
        <p:spPr>
          <a:xfrm>
            <a:off x="3020934" y="3244334"/>
            <a:ext cx="31021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dirty="0">
                <a:latin typeface="Times New Roman" panose="02020603050405020304" pitchFamily="18" charset="0"/>
                <a:hlinkClick r:id="rId2"/>
              </a:rPr>
              <a:t>https://youtu.be/cV3DVxa-jUY</a:t>
            </a:r>
            <a:endParaRPr lang="fr-FR" dirty="0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1EFED9F4-CD42-4D47-84A1-7D768F0DA251}"/>
              </a:ext>
            </a:extLst>
          </p:cNvPr>
          <p:cNvSpPr txBox="1"/>
          <p:nvPr/>
        </p:nvSpPr>
        <p:spPr>
          <a:xfrm>
            <a:off x="2575001" y="1420579"/>
            <a:ext cx="5400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/>
              <a:t>LIEN VIDEO EDS ET FILIERE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07CE1B80-1475-4048-933A-D7A94DE34A9D}"/>
              </a:ext>
            </a:extLst>
          </p:cNvPr>
          <p:cNvSpPr txBox="1"/>
          <p:nvPr/>
        </p:nvSpPr>
        <p:spPr>
          <a:xfrm>
            <a:off x="2699792" y="4077072"/>
            <a:ext cx="42484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hlinkClick r:id="rId3"/>
              </a:rPr>
              <a:t>https://nuage03.apps.education.fr/index.php/s/BDDzonJoC93t8Kx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75936976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Espace réservé de la date 1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endParaRPr lang="fr-FR" cap="all" dirty="0"/>
          </a:p>
        </p:txBody>
      </p:sp>
      <p:sp>
        <p:nvSpPr>
          <p:cNvPr id="22" name="Espace réservé du numéro de diapositive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122C9-A0B9-462F-8757-0847AD287B63}" type="slidenum">
              <a:rPr lang="fr-FR" smtClean="0"/>
              <a:pPr/>
              <a:t>20</a:t>
            </a:fld>
            <a:endParaRPr lang="fr-FR" dirty="0"/>
          </a:p>
        </p:txBody>
      </p:sp>
      <p:sp>
        <p:nvSpPr>
          <p:cNvPr id="4" name="Rectangle 3"/>
          <p:cNvSpPr/>
          <p:nvPr/>
        </p:nvSpPr>
        <p:spPr>
          <a:xfrm>
            <a:off x="4571960" y="618067"/>
            <a:ext cx="457204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435997"/>
                </a:solidFill>
                <a:latin typeface="Marianne" panose="02000000000000000000" pitchFamily="2" charset="0"/>
              </a:rPr>
              <a:t>Se connecter au service en ligne Orientation</a:t>
            </a:r>
            <a:endParaRPr lang="fr-FR" sz="1200" b="1" dirty="0"/>
          </a:p>
        </p:txBody>
      </p:sp>
      <p:sp>
        <p:nvSpPr>
          <p:cNvPr id="6" name="Rectangle 5"/>
          <p:cNvSpPr/>
          <p:nvPr/>
        </p:nvSpPr>
        <p:spPr>
          <a:xfrm>
            <a:off x="683569" y="4874678"/>
            <a:ext cx="7848872" cy="8691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Le compte du représentant légal permet de formuler les choix et de prendre connaissance de l’avis du conseil de classe. 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  <a:p>
            <a:pPr lvl="0"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Le compte de l’élève permet de lire ce que le représentant légal a complété.</a:t>
            </a:r>
            <a:endParaRPr lang="fr-FR" sz="140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1560" y="1225227"/>
            <a:ext cx="7765394" cy="25036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262996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Espace réservé de la date 1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endParaRPr lang="fr-FR" cap="all" dirty="0"/>
          </a:p>
        </p:txBody>
      </p:sp>
      <p:sp>
        <p:nvSpPr>
          <p:cNvPr id="22" name="Espace réservé du numéro de diapositive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122C9-A0B9-462F-8757-0847AD287B63}" type="slidenum">
              <a:rPr lang="fr-FR" smtClean="0"/>
              <a:pPr/>
              <a:t>21</a:t>
            </a:fld>
            <a:endParaRPr lang="fr-FR" dirty="0"/>
          </a:p>
        </p:txBody>
      </p:sp>
      <p:sp>
        <p:nvSpPr>
          <p:cNvPr id="4" name="Rectangle 3"/>
          <p:cNvSpPr/>
          <p:nvPr/>
        </p:nvSpPr>
        <p:spPr>
          <a:xfrm>
            <a:off x="5004048" y="498647"/>
            <a:ext cx="457204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435997"/>
                </a:solidFill>
                <a:latin typeface="Marianne" panose="02000000000000000000" pitchFamily="2" charset="0"/>
              </a:rPr>
              <a:t>Se connecter au service en ligne Orientation</a:t>
            </a:r>
            <a:endParaRPr lang="fr-FR" sz="1200" b="1" dirty="0"/>
          </a:p>
        </p:txBody>
      </p:sp>
      <p:sp>
        <p:nvSpPr>
          <p:cNvPr id="6" name="Rectangle 5"/>
          <p:cNvSpPr/>
          <p:nvPr/>
        </p:nvSpPr>
        <p:spPr>
          <a:xfrm>
            <a:off x="755576" y="5350999"/>
            <a:ext cx="7908144" cy="8698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Se connecter avec mon compte </a:t>
            </a:r>
            <a:r>
              <a:rPr lang="fr-FR" sz="1400" b="1" dirty="0" err="1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ÉduConnect</a:t>
            </a: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, l’identifiant et le mot de passe transmis par le chef d’établissement.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endParaRPr lang="fr-FR" sz="140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4562" y="730239"/>
            <a:ext cx="6931867" cy="45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972403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Espace réservé de la date 1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endParaRPr lang="fr-FR" cap="all" dirty="0"/>
          </a:p>
        </p:txBody>
      </p:sp>
      <p:sp>
        <p:nvSpPr>
          <p:cNvPr id="22" name="Espace réservé du numéro de diapositive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122C9-A0B9-462F-8757-0847AD287B63}" type="slidenum">
              <a:rPr lang="fr-FR" smtClean="0"/>
              <a:pPr/>
              <a:t>22</a:t>
            </a:fld>
            <a:endParaRPr lang="fr-FR" dirty="0"/>
          </a:p>
        </p:txBody>
      </p:sp>
      <p:sp>
        <p:nvSpPr>
          <p:cNvPr id="4" name="Rectangle 3"/>
          <p:cNvSpPr/>
          <p:nvPr/>
        </p:nvSpPr>
        <p:spPr>
          <a:xfrm>
            <a:off x="5218933" y="319012"/>
            <a:ext cx="457204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435997"/>
                </a:solidFill>
                <a:latin typeface="Marianne" panose="02000000000000000000" pitchFamily="2" charset="0"/>
              </a:rPr>
              <a:t>Se connecter au service en ligne Orientation</a:t>
            </a:r>
            <a:endParaRPr lang="fr-FR" sz="1200" b="1" dirty="0"/>
          </a:p>
        </p:txBody>
      </p:sp>
      <p:sp>
        <p:nvSpPr>
          <p:cNvPr id="8" name="Rectangle 7"/>
          <p:cNvSpPr/>
          <p:nvPr/>
        </p:nvSpPr>
        <p:spPr>
          <a:xfrm>
            <a:off x="6681587" y="3392712"/>
            <a:ext cx="1864825" cy="12557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Accès </a:t>
            </a:r>
            <a:r>
              <a:rPr lang="fr-FR" sz="1400" b="1" dirty="0">
                <a:solidFill>
                  <a:srgbClr val="00006D"/>
                </a:solidFill>
                <a:latin typeface="Marianne" panose="02000000000000000000" pitchFamily="2" charset="0"/>
              </a:rPr>
              <a:t>aux s</a:t>
            </a: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ervices en ligne dans le menu Mes services.</a:t>
            </a:r>
            <a:endParaRPr lang="fr-FR" sz="1400" dirty="0">
              <a:solidFill>
                <a:schemeClr val="tx2">
                  <a:lumMod val="75000"/>
                </a:schemeClr>
              </a:solidFill>
            </a:endParaRPr>
          </a:p>
          <a:p>
            <a:pPr lvl="0" defTabSz="1219170">
              <a:lnSpc>
                <a:spcPct val="90000"/>
              </a:lnSpc>
              <a:spcBef>
                <a:spcPct val="0"/>
              </a:spcBef>
            </a:pP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9" name="Rectangle 8"/>
          <p:cNvSpPr/>
          <p:nvPr/>
        </p:nvSpPr>
        <p:spPr>
          <a:xfrm>
            <a:off x="6626228" y="1682261"/>
            <a:ext cx="226625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rgbClr val="00006D"/>
                </a:solidFill>
                <a:latin typeface="Marianne" panose="02000000000000000000" pitchFamily="2" charset="0"/>
              </a:rPr>
              <a:t>Le Fil des événements indique l’action à faire.</a:t>
            </a:r>
            <a:br>
              <a:rPr lang="fr-FR" sz="1400" b="1" dirty="0">
                <a:solidFill>
                  <a:srgbClr val="00006D"/>
                </a:solidFill>
                <a:latin typeface="Marianne" panose="02000000000000000000" pitchFamily="2" charset="0"/>
              </a:rPr>
            </a:br>
            <a:endParaRPr lang="fr-FR" sz="1400" dirty="0">
              <a:solidFill>
                <a:srgbClr val="00006D"/>
              </a:solidFill>
            </a:endParaRPr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9114" y="618067"/>
            <a:ext cx="5545049" cy="54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1157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Espace réservé de la date 1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/>
              <a:t>2024-2025</a:t>
            </a:r>
          </a:p>
        </p:txBody>
      </p:sp>
      <p:sp>
        <p:nvSpPr>
          <p:cNvPr id="22" name="Espace réservé du numéro de diapositive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122C9-A0B9-462F-8757-0847AD287B63}" type="slidenum">
              <a:rPr lang="fr-FR" smtClean="0"/>
              <a:pPr/>
              <a:t>23</a:t>
            </a:fld>
            <a:endParaRPr lang="fr-FR" dirty="0"/>
          </a:p>
        </p:txBody>
      </p:sp>
      <p:sp>
        <p:nvSpPr>
          <p:cNvPr id="4" name="Rectangle 3"/>
          <p:cNvSpPr/>
          <p:nvPr/>
        </p:nvSpPr>
        <p:spPr>
          <a:xfrm>
            <a:off x="4932040" y="533508"/>
            <a:ext cx="457204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435997"/>
                </a:solidFill>
                <a:latin typeface="Marianne" panose="02000000000000000000" pitchFamily="2" charset="0"/>
              </a:rPr>
              <a:t>Se connecter au service en ligne Orientation</a:t>
            </a:r>
            <a:endParaRPr lang="fr-FR" sz="1200" b="1" dirty="0"/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6999" y="804098"/>
            <a:ext cx="7830001" cy="540000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2627784" y="3356992"/>
            <a:ext cx="5256584" cy="12557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Sur la page d’accueil de Scolarité services choisir Orientation à partir de la date indiquée par le chef d’établissement.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</p:spTree>
    <p:extLst>
      <p:ext uri="{BB962C8B-B14F-4D97-AF65-F5344CB8AC3E}">
        <p14:creationId xmlns:p14="http://schemas.microsoft.com/office/powerpoint/2010/main" val="93402395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/>
              <a:t>2023-2024</a:t>
            </a:r>
          </a:p>
        </p:txBody>
      </p:sp>
      <p:sp>
        <p:nvSpPr>
          <p:cNvPr id="7" name="Rectangle 6"/>
          <p:cNvSpPr/>
          <p:nvPr/>
        </p:nvSpPr>
        <p:spPr>
          <a:xfrm>
            <a:off x="539552" y="1113357"/>
            <a:ext cx="244827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435997"/>
                </a:solidFill>
                <a:latin typeface="Marianne" panose="02000000000000000000" pitchFamily="2" charset="0"/>
              </a:rPr>
              <a:t>Demander sa voie d’orientation après la 2</a:t>
            </a:r>
            <a:r>
              <a:rPr lang="fr-FR" sz="1200" b="1" baseline="30000" dirty="0">
                <a:solidFill>
                  <a:srgbClr val="435997"/>
                </a:solidFill>
                <a:latin typeface="Marianne" panose="02000000000000000000" pitchFamily="2" charset="0"/>
              </a:rPr>
              <a:t>de</a:t>
            </a:r>
          </a:p>
          <a:p>
            <a:endParaRPr lang="fr-FR" sz="1200" b="1" dirty="0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87824" y="620688"/>
            <a:ext cx="5539172" cy="5616000"/>
          </a:xfrm>
          <a:prstGeom prst="rect">
            <a:avLst/>
          </a:prstGeom>
        </p:spPr>
      </p:pic>
      <p:sp>
        <p:nvSpPr>
          <p:cNvPr id="6" name="Titre 8"/>
          <p:cNvSpPr txBox="1">
            <a:spLocks/>
          </p:cNvSpPr>
          <p:nvPr/>
        </p:nvSpPr>
        <p:spPr bwMode="gray">
          <a:xfrm>
            <a:off x="616883" y="2060848"/>
            <a:ext cx="2370942" cy="720384"/>
          </a:xfrm>
          <a:prstGeom prst="rect">
            <a:avLst/>
          </a:prstGeom>
          <a:noFill/>
          <a:ln w="25400" cap="flat" cmpd="sng" algn="ctr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0" tIns="0" rIns="0" bIns="0" rtlCol="0" anchor="ctr" anchorCtr="0">
            <a:noAutofit/>
          </a:bodyPr>
          <a:lstStyle>
            <a:lvl1pPr algn="l" defTabSz="914378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55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4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La démarche pour choisir son orientation est présentée avec des conseils pour s’informer et préparer son projet d’orientation.</a:t>
            </a:r>
          </a:p>
        </p:txBody>
      </p:sp>
    </p:spTree>
    <p:extLst>
      <p:ext uri="{BB962C8B-B14F-4D97-AF65-F5344CB8AC3E}">
        <p14:creationId xmlns:p14="http://schemas.microsoft.com/office/powerpoint/2010/main" val="359998036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/>
              <a:t>2023-2024</a:t>
            </a:r>
          </a:p>
        </p:txBody>
      </p:sp>
      <p:sp>
        <p:nvSpPr>
          <p:cNvPr id="7" name="Rectangle 6"/>
          <p:cNvSpPr/>
          <p:nvPr/>
        </p:nvSpPr>
        <p:spPr>
          <a:xfrm>
            <a:off x="1728331" y="476672"/>
            <a:ext cx="457204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435997"/>
                </a:solidFill>
                <a:latin typeface="Marianne" panose="02000000000000000000" pitchFamily="2" charset="0"/>
              </a:rPr>
              <a:t>Demander sa voie d’orientation après la 2</a:t>
            </a:r>
            <a:r>
              <a:rPr lang="fr-FR" sz="1200" b="1" baseline="30000" dirty="0">
                <a:solidFill>
                  <a:srgbClr val="435997"/>
                </a:solidFill>
                <a:latin typeface="Marianne" panose="02000000000000000000" pitchFamily="2" charset="0"/>
              </a:rPr>
              <a:t>de</a:t>
            </a:r>
          </a:p>
          <a:p>
            <a:endParaRPr lang="fr-FR" sz="1200" b="1" dirty="0">
              <a:solidFill>
                <a:srgbClr val="435997"/>
              </a:solidFill>
              <a:latin typeface="Marianne" panose="02000000000000000000" pitchFamily="2" charset="0"/>
            </a:endParaRPr>
          </a:p>
          <a:p>
            <a:endParaRPr lang="fr-FR" sz="1200" b="1" dirty="0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28331" y="711000"/>
            <a:ext cx="7047945" cy="5436000"/>
          </a:xfrm>
          <a:prstGeom prst="rect">
            <a:avLst/>
          </a:prstGeom>
        </p:spPr>
      </p:pic>
      <p:sp>
        <p:nvSpPr>
          <p:cNvPr id="9" name="Titre 8"/>
          <p:cNvSpPr txBox="1">
            <a:spLocks/>
          </p:cNvSpPr>
          <p:nvPr/>
        </p:nvSpPr>
        <p:spPr bwMode="gray">
          <a:xfrm>
            <a:off x="604587" y="3212976"/>
            <a:ext cx="3024336" cy="936104"/>
          </a:xfrm>
          <a:prstGeom prst="rect">
            <a:avLst/>
          </a:prstGeom>
          <a:solidFill>
            <a:schemeClr val="bg1"/>
          </a:solidFill>
          <a:ln w="25400" cap="flat" cmpd="sng" algn="ctr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0" tIns="0" rIns="0" bIns="0" rtlCol="0" anchor="ctr" anchorCtr="0">
            <a:noAutofit/>
          </a:bodyPr>
          <a:lstStyle>
            <a:lvl1pPr algn="l" defTabSz="914378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55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4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Le bouton + Ajouter un choix ouvre une pop-up qui permet la sélection d’une voie d’orientation.</a:t>
            </a:r>
          </a:p>
        </p:txBody>
      </p:sp>
    </p:spTree>
    <p:extLst>
      <p:ext uri="{BB962C8B-B14F-4D97-AF65-F5344CB8AC3E}">
        <p14:creationId xmlns:p14="http://schemas.microsoft.com/office/powerpoint/2010/main" val="398367855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798511" y="581192"/>
            <a:ext cx="457204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435997"/>
                </a:solidFill>
                <a:latin typeface="Marianne" panose="02000000000000000000" pitchFamily="2" charset="0"/>
              </a:rPr>
              <a:t>Demander sa voie d’orientation après la 2</a:t>
            </a:r>
            <a:r>
              <a:rPr lang="fr-FR" sz="1200" b="1" baseline="30000" dirty="0">
                <a:solidFill>
                  <a:srgbClr val="435997"/>
                </a:solidFill>
                <a:latin typeface="Marianne" panose="02000000000000000000" pitchFamily="2" charset="0"/>
              </a:rPr>
              <a:t>de</a:t>
            </a:r>
          </a:p>
          <a:p>
            <a:endParaRPr lang="fr-FR" sz="1200" b="1" dirty="0">
              <a:solidFill>
                <a:srgbClr val="435997"/>
              </a:solidFill>
              <a:latin typeface="Marianne" panose="02000000000000000000" pitchFamily="2" charset="0"/>
            </a:endParaRPr>
          </a:p>
          <a:p>
            <a:endParaRPr lang="fr-FR" sz="1200" b="1" dirty="0"/>
          </a:p>
        </p:txBody>
      </p:sp>
      <p:sp>
        <p:nvSpPr>
          <p:cNvPr id="10" name="Titre 8"/>
          <p:cNvSpPr txBox="1">
            <a:spLocks/>
          </p:cNvSpPr>
          <p:nvPr/>
        </p:nvSpPr>
        <p:spPr bwMode="gray">
          <a:xfrm>
            <a:off x="775260" y="5373216"/>
            <a:ext cx="7757179" cy="646331"/>
          </a:xfrm>
          <a:prstGeom prst="rect">
            <a:avLst/>
          </a:prstGeom>
          <a:noFill/>
          <a:ln w="25400" cap="flat" cmpd="sng" algn="ctr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0" tIns="0" rIns="0" bIns="0" rtlCol="0" anchor="ctr" anchorCtr="0">
            <a:noAutofit/>
          </a:bodyPr>
          <a:lstStyle>
            <a:lvl1pPr algn="l" defTabSz="914378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55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4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La sélection d’une voie se fait dans l’ordre de préférence, il est possible de modifier les choix jusqu’à la fermeture du service en ligne Orientation à la date indiquée par le chef d’établissement.</a:t>
            </a:r>
            <a:br>
              <a:rPr lang="fr-FR" sz="14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endParaRPr lang="fr-FR" sz="1400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5261" y="1124744"/>
            <a:ext cx="7593477" cy="35743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091968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endParaRPr lang="fr-FR" cap="all" dirty="0"/>
          </a:p>
        </p:txBody>
      </p:sp>
      <p:sp>
        <p:nvSpPr>
          <p:cNvPr id="8" name="ZoneTexte 7"/>
          <p:cNvSpPr txBox="1"/>
          <p:nvPr/>
        </p:nvSpPr>
        <p:spPr>
          <a:xfrm>
            <a:off x="1115616" y="980728"/>
            <a:ext cx="6912768" cy="4647426"/>
          </a:xfrm>
          <a:prstGeom prst="rect">
            <a:avLst/>
          </a:prstGeom>
          <a:solidFill>
            <a:srgbClr val="475E9F"/>
          </a:solidFill>
        </p:spPr>
        <p:txBody>
          <a:bodyPr wrap="square" rtlCol="0">
            <a:spAutoFit/>
          </a:bodyPr>
          <a:lstStyle/>
          <a:p>
            <a:endParaRPr lang="fr-FR" sz="3200" b="1" dirty="0">
              <a:solidFill>
                <a:schemeClr val="bg1"/>
              </a:solidFill>
            </a:endParaRPr>
          </a:p>
          <a:p>
            <a:endParaRPr lang="fr-FR" sz="3200" b="1" dirty="0">
              <a:solidFill>
                <a:schemeClr val="bg1"/>
              </a:solidFill>
            </a:endParaRPr>
          </a:p>
          <a:p>
            <a:endParaRPr lang="fr-FR" sz="3200" b="1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pPr algn="ctr"/>
            <a:r>
              <a:rPr lang="fr-FR" sz="3200" b="1" dirty="0">
                <a:solidFill>
                  <a:schemeClr val="bg1"/>
                </a:solidFill>
                <a:latin typeface="Marianne" panose="02000000000000000000" pitchFamily="2" charset="0"/>
              </a:rPr>
              <a:t>Valider les demandes d’orientation</a:t>
            </a: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049835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/>
              <a:t>2023-2024</a:t>
            </a:r>
          </a:p>
        </p:txBody>
      </p:sp>
      <p:sp>
        <p:nvSpPr>
          <p:cNvPr id="7" name="Rectangle 6"/>
          <p:cNvSpPr/>
          <p:nvPr/>
        </p:nvSpPr>
        <p:spPr>
          <a:xfrm>
            <a:off x="975021" y="1124744"/>
            <a:ext cx="457204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435997"/>
                </a:solidFill>
                <a:latin typeface="Marianne" panose="02000000000000000000" pitchFamily="2" charset="0"/>
              </a:rPr>
              <a:t>Valider les demandes d’orientation</a:t>
            </a:r>
          </a:p>
          <a:p>
            <a:endParaRPr lang="fr-FR" sz="1200" b="1" dirty="0"/>
          </a:p>
        </p:txBody>
      </p:sp>
      <p:sp>
        <p:nvSpPr>
          <p:cNvPr id="5" name="Titre 8"/>
          <p:cNvSpPr txBox="1">
            <a:spLocks/>
          </p:cNvSpPr>
          <p:nvPr/>
        </p:nvSpPr>
        <p:spPr bwMode="gray">
          <a:xfrm>
            <a:off x="755576" y="3140968"/>
            <a:ext cx="2736304" cy="864096"/>
          </a:xfrm>
          <a:prstGeom prst="rect">
            <a:avLst/>
          </a:prstGeom>
          <a:solidFill>
            <a:schemeClr val="bg1"/>
          </a:solidFill>
          <a:ln w="25400" cap="flat" cmpd="sng" algn="ctr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0" tIns="0" rIns="0" bIns="0" rtlCol="0" anchor="ctr" anchorCtr="0">
            <a:noAutofit/>
          </a:bodyPr>
          <a:lstStyle>
            <a:lvl1pPr algn="l" defTabSz="914378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55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br>
              <a:rPr lang="fr-FR" sz="14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4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Les choix validés sont envoyés automatiquement à l’établissement pour le conseil de classe.</a:t>
            </a:r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9447" y="510000"/>
            <a:ext cx="4619553" cy="586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952531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/>
              <a:t>2023-2024</a:t>
            </a:r>
          </a:p>
        </p:txBody>
      </p:sp>
      <p:sp>
        <p:nvSpPr>
          <p:cNvPr id="7" name="Rectangle 6"/>
          <p:cNvSpPr/>
          <p:nvPr/>
        </p:nvSpPr>
        <p:spPr>
          <a:xfrm>
            <a:off x="636539" y="1009577"/>
            <a:ext cx="228602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435997"/>
                </a:solidFill>
                <a:latin typeface="Marianne" panose="02000000000000000000" pitchFamily="2" charset="0"/>
              </a:rPr>
              <a:t>Valider les demandes d’orientation</a:t>
            </a:r>
          </a:p>
          <a:p>
            <a:endParaRPr lang="fr-FR" sz="1200" b="1" dirty="0"/>
          </a:p>
        </p:txBody>
      </p:sp>
      <p:sp>
        <p:nvSpPr>
          <p:cNvPr id="9" name="Rectangle 8"/>
          <p:cNvSpPr/>
          <p:nvPr/>
        </p:nvSpPr>
        <p:spPr>
          <a:xfrm>
            <a:off x="755576" y="1412776"/>
            <a:ext cx="2164190" cy="28803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  <a:p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  <a:p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Un courriel avec le récapitulatif des choix validés est transmis à chaque représentant légal. </a:t>
            </a:r>
          </a:p>
          <a:p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  <a:p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Les choix peuvent être modifiés jusqu’à la fermeture du service. </a:t>
            </a:r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25351" y="615900"/>
            <a:ext cx="5703168" cy="55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04464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79891798-6839-4085-9F14-4CF97D9FA3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endParaRPr lang="fr-FR" cap="all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69BEDFC-8A18-4CDC-A2AF-AB62166633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LPO JEAN JAURES CARMAUX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17C2FED9-4D93-48F9-B9D3-3FA20396DD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122C9-A0B9-462F-8757-0847AD287B63}" type="slidenum">
              <a:rPr lang="fr-FR" smtClean="0"/>
              <a:pPr/>
              <a:t>3</a:t>
            </a:fld>
            <a:endParaRPr lang="fr-FR" dirty="0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3312F50D-59BB-47FA-BD5A-7439F04FF47D}"/>
              </a:ext>
            </a:extLst>
          </p:cNvPr>
          <p:cNvSpPr txBox="1"/>
          <p:nvPr/>
        </p:nvSpPr>
        <p:spPr>
          <a:xfrm>
            <a:off x="468012" y="566063"/>
            <a:ext cx="8424000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000" b="1" dirty="0">
                <a:solidFill>
                  <a:srgbClr val="7030A0"/>
                </a:solidFill>
              </a:rPr>
              <a:t>LES CHOIX D’ORIENTATION</a:t>
            </a:r>
          </a:p>
          <a:p>
            <a:pPr algn="ctr"/>
            <a:endParaRPr lang="fr-FR" b="1" dirty="0">
              <a:solidFill>
                <a:srgbClr val="7030A0"/>
              </a:solidFill>
            </a:endParaRPr>
          </a:p>
          <a:p>
            <a:pPr algn="ctr"/>
            <a:endParaRPr lang="fr-FR" b="1" dirty="0">
              <a:solidFill>
                <a:srgbClr val="7030A0"/>
              </a:solidFill>
            </a:endParaRPr>
          </a:p>
          <a:p>
            <a:pPr algn="ctr"/>
            <a:r>
              <a:rPr lang="fr-FR" b="1" dirty="0">
                <a:solidFill>
                  <a:srgbClr val="7030A0"/>
                </a:solidFill>
              </a:rPr>
              <a:t>SECONDE GENERALE ET TECHNOLOGIQUE</a:t>
            </a:r>
          </a:p>
          <a:p>
            <a:endParaRPr lang="fr-FR" dirty="0"/>
          </a:p>
          <a:p>
            <a:endParaRPr lang="fr-FR" dirty="0"/>
          </a:p>
        </p:txBody>
      </p:sp>
      <p:sp>
        <p:nvSpPr>
          <p:cNvPr id="8" name="Flèche : bas 7">
            <a:extLst>
              <a:ext uri="{FF2B5EF4-FFF2-40B4-BE49-F238E27FC236}">
                <a16:creationId xmlns:a16="http://schemas.microsoft.com/office/drawing/2014/main" id="{F1232FBC-11AE-4005-A238-3D037E2BE771}"/>
              </a:ext>
            </a:extLst>
          </p:cNvPr>
          <p:cNvSpPr/>
          <p:nvPr/>
        </p:nvSpPr>
        <p:spPr>
          <a:xfrm>
            <a:off x="2514599" y="1867065"/>
            <a:ext cx="216024" cy="885914"/>
          </a:xfrm>
          <a:prstGeom prst="downArrow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Flèche : bas 9">
            <a:extLst>
              <a:ext uri="{FF2B5EF4-FFF2-40B4-BE49-F238E27FC236}">
                <a16:creationId xmlns:a16="http://schemas.microsoft.com/office/drawing/2014/main" id="{20D57B5C-B686-4561-8F50-0839080E60FD}"/>
              </a:ext>
            </a:extLst>
          </p:cNvPr>
          <p:cNvSpPr/>
          <p:nvPr/>
        </p:nvSpPr>
        <p:spPr>
          <a:xfrm>
            <a:off x="4592926" y="1867065"/>
            <a:ext cx="216024" cy="885914"/>
          </a:xfrm>
          <a:prstGeom prst="downArrow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Flèche : bas 10">
            <a:extLst>
              <a:ext uri="{FF2B5EF4-FFF2-40B4-BE49-F238E27FC236}">
                <a16:creationId xmlns:a16="http://schemas.microsoft.com/office/drawing/2014/main" id="{E90597DB-748C-4C41-A7EC-65CD7EDE208C}"/>
              </a:ext>
            </a:extLst>
          </p:cNvPr>
          <p:cNvSpPr/>
          <p:nvPr/>
        </p:nvSpPr>
        <p:spPr>
          <a:xfrm>
            <a:off x="6480212" y="1908210"/>
            <a:ext cx="216024" cy="885914"/>
          </a:xfrm>
          <a:prstGeom prst="downArrow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CE22211B-79D0-43D5-959D-2D1550CB146D}"/>
              </a:ext>
            </a:extLst>
          </p:cNvPr>
          <p:cNvSpPr txBox="1"/>
          <p:nvPr/>
        </p:nvSpPr>
        <p:spPr>
          <a:xfrm>
            <a:off x="1921256" y="2844225"/>
            <a:ext cx="140270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b="1" dirty="0"/>
              <a:t>FILIERE GENERALE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E6D078C0-2ED5-46CC-ACE1-F37DDF7E7F93}"/>
              </a:ext>
            </a:extLst>
          </p:cNvPr>
          <p:cNvSpPr txBox="1"/>
          <p:nvPr/>
        </p:nvSpPr>
        <p:spPr>
          <a:xfrm>
            <a:off x="3584814" y="2842042"/>
            <a:ext cx="213931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b="1" dirty="0"/>
              <a:t>FILIERE TECHNOLOGIQUE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BC8591BD-6BCF-436F-875A-C4D301ADB4CC}"/>
              </a:ext>
            </a:extLst>
          </p:cNvPr>
          <p:cNvSpPr txBox="1"/>
          <p:nvPr/>
        </p:nvSpPr>
        <p:spPr>
          <a:xfrm>
            <a:off x="6281532" y="2893186"/>
            <a:ext cx="1350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 dirty="0"/>
              <a:t>AUTRE PARCOURS</a:t>
            </a:r>
          </a:p>
        </p:txBody>
      </p:sp>
      <p:cxnSp>
        <p:nvCxnSpPr>
          <p:cNvPr id="17" name="Connecteur droit avec flèche 16">
            <a:extLst>
              <a:ext uri="{FF2B5EF4-FFF2-40B4-BE49-F238E27FC236}">
                <a16:creationId xmlns:a16="http://schemas.microsoft.com/office/drawing/2014/main" id="{F7A86C02-23F1-42F7-A3D3-E2D3A6E8396B}"/>
              </a:ext>
            </a:extLst>
          </p:cNvPr>
          <p:cNvCxnSpPr/>
          <p:nvPr/>
        </p:nvCxnSpPr>
        <p:spPr>
          <a:xfrm flipH="1">
            <a:off x="4211960" y="3567149"/>
            <a:ext cx="288032" cy="49534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necteur droit avec flèche 17">
            <a:extLst>
              <a:ext uri="{FF2B5EF4-FFF2-40B4-BE49-F238E27FC236}">
                <a16:creationId xmlns:a16="http://schemas.microsoft.com/office/drawing/2014/main" id="{E7521EBB-2337-4FB7-B243-96B67E4D4DFE}"/>
              </a:ext>
            </a:extLst>
          </p:cNvPr>
          <p:cNvCxnSpPr>
            <a:cxnSpLocks/>
          </p:cNvCxnSpPr>
          <p:nvPr/>
        </p:nvCxnSpPr>
        <p:spPr>
          <a:xfrm>
            <a:off x="4956808" y="3495345"/>
            <a:ext cx="336681" cy="49534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ZoneTexte 19">
            <a:extLst>
              <a:ext uri="{FF2B5EF4-FFF2-40B4-BE49-F238E27FC236}">
                <a16:creationId xmlns:a16="http://schemas.microsoft.com/office/drawing/2014/main" id="{474E812C-51FA-4780-ACA4-403BED70A50F}"/>
              </a:ext>
            </a:extLst>
          </p:cNvPr>
          <p:cNvSpPr txBox="1"/>
          <p:nvPr/>
        </p:nvSpPr>
        <p:spPr>
          <a:xfrm>
            <a:off x="3711588" y="4209720"/>
            <a:ext cx="936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/>
              <a:t>STI2D</a:t>
            </a:r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AB5C6035-02C2-4BEB-A576-4FD5FB8705C6}"/>
              </a:ext>
            </a:extLst>
          </p:cNvPr>
          <p:cNvSpPr txBox="1"/>
          <p:nvPr/>
        </p:nvSpPr>
        <p:spPr>
          <a:xfrm>
            <a:off x="4956808" y="4187651"/>
            <a:ext cx="769523" cy="3799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/>
              <a:t>ST2S</a:t>
            </a:r>
          </a:p>
        </p:txBody>
      </p:sp>
      <p:cxnSp>
        <p:nvCxnSpPr>
          <p:cNvPr id="24" name="Connecteur droit avec flèche 23">
            <a:extLst>
              <a:ext uri="{FF2B5EF4-FFF2-40B4-BE49-F238E27FC236}">
                <a16:creationId xmlns:a16="http://schemas.microsoft.com/office/drawing/2014/main" id="{1475602E-108C-4D58-A575-89C3AB895C88}"/>
              </a:ext>
            </a:extLst>
          </p:cNvPr>
          <p:cNvCxnSpPr/>
          <p:nvPr/>
        </p:nvCxnSpPr>
        <p:spPr>
          <a:xfrm flipH="1">
            <a:off x="2478594" y="3358203"/>
            <a:ext cx="144016" cy="71257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ZoneTexte 24">
            <a:extLst>
              <a:ext uri="{FF2B5EF4-FFF2-40B4-BE49-F238E27FC236}">
                <a16:creationId xmlns:a16="http://schemas.microsoft.com/office/drawing/2014/main" id="{AB4D4EAA-9A0A-4849-AAC0-015FFADFDB84}"/>
              </a:ext>
            </a:extLst>
          </p:cNvPr>
          <p:cNvSpPr txBox="1"/>
          <p:nvPr/>
        </p:nvSpPr>
        <p:spPr>
          <a:xfrm>
            <a:off x="1259632" y="3956282"/>
            <a:ext cx="21602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b="1" dirty="0"/>
              <a:t>CHOIX DE 3 ENSEIGNEMENTS DE SPECIALITE</a:t>
            </a:r>
          </a:p>
        </p:txBody>
      </p:sp>
      <p:cxnSp>
        <p:nvCxnSpPr>
          <p:cNvPr id="27" name="Connecteur droit avec flèche 26">
            <a:extLst>
              <a:ext uri="{FF2B5EF4-FFF2-40B4-BE49-F238E27FC236}">
                <a16:creationId xmlns:a16="http://schemas.microsoft.com/office/drawing/2014/main" id="{BFF28455-24FE-442E-B94B-45026496F287}"/>
              </a:ext>
            </a:extLst>
          </p:cNvPr>
          <p:cNvCxnSpPr/>
          <p:nvPr/>
        </p:nvCxnSpPr>
        <p:spPr>
          <a:xfrm>
            <a:off x="6696236" y="3513363"/>
            <a:ext cx="360040" cy="78457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ZoneTexte 27">
            <a:extLst>
              <a:ext uri="{FF2B5EF4-FFF2-40B4-BE49-F238E27FC236}">
                <a16:creationId xmlns:a16="http://schemas.microsoft.com/office/drawing/2014/main" id="{1596A43D-5553-40A8-A1A9-FC8FB6DDFEB5}"/>
              </a:ext>
            </a:extLst>
          </p:cNvPr>
          <p:cNvSpPr txBox="1"/>
          <p:nvPr/>
        </p:nvSpPr>
        <p:spPr>
          <a:xfrm>
            <a:off x="6480212" y="4412499"/>
            <a:ext cx="201622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/>
              <a:t>Voie professionnelle par passerelle en fonction des places disponibles</a:t>
            </a:r>
          </a:p>
        </p:txBody>
      </p:sp>
    </p:spTree>
    <p:extLst>
      <p:ext uri="{BB962C8B-B14F-4D97-AF65-F5344CB8AC3E}">
        <p14:creationId xmlns:p14="http://schemas.microsoft.com/office/powerpoint/2010/main" val="227284983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endParaRPr lang="fr-FR" cap="all" dirty="0"/>
          </a:p>
        </p:txBody>
      </p:sp>
      <p:sp>
        <p:nvSpPr>
          <p:cNvPr id="6" name="ZoneTexte 5"/>
          <p:cNvSpPr txBox="1"/>
          <p:nvPr/>
        </p:nvSpPr>
        <p:spPr>
          <a:xfrm>
            <a:off x="971600" y="1124744"/>
            <a:ext cx="7092280" cy="4278094"/>
          </a:xfrm>
          <a:prstGeom prst="rect">
            <a:avLst/>
          </a:prstGeom>
          <a:solidFill>
            <a:srgbClr val="475E9F"/>
          </a:solidFill>
        </p:spPr>
        <p:txBody>
          <a:bodyPr wrap="square" rtlCol="0">
            <a:spAutoFit/>
          </a:bodyPr>
          <a:lstStyle/>
          <a:p>
            <a:endParaRPr lang="fr-FR" sz="3200" b="1" dirty="0">
              <a:solidFill>
                <a:schemeClr val="bg1"/>
              </a:solidFill>
            </a:endParaRPr>
          </a:p>
          <a:p>
            <a:endParaRPr lang="fr-FR" sz="3200" b="1" dirty="0">
              <a:solidFill>
                <a:schemeClr val="bg1"/>
              </a:solidFill>
            </a:endParaRPr>
          </a:p>
          <a:p>
            <a:endParaRPr lang="fr-FR" sz="3200" b="1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pPr algn="ctr"/>
            <a:r>
              <a:rPr lang="fr-FR" sz="3200" b="1" dirty="0">
                <a:solidFill>
                  <a:schemeClr val="bg1"/>
                </a:solidFill>
                <a:latin typeface="Marianne" panose="02000000000000000000" pitchFamily="2" charset="0"/>
              </a:rPr>
              <a:t>Voir l’avis du conseil de classe</a:t>
            </a: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rgbClr val="435997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02262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endParaRPr lang="fr-FR" cap="all" dirty="0"/>
          </a:p>
        </p:txBody>
      </p:sp>
      <p:sp>
        <p:nvSpPr>
          <p:cNvPr id="7" name="Rectangle 6"/>
          <p:cNvSpPr/>
          <p:nvPr/>
        </p:nvSpPr>
        <p:spPr>
          <a:xfrm>
            <a:off x="5912980" y="116632"/>
            <a:ext cx="457204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435997"/>
                </a:solidFill>
                <a:latin typeface="Marianne" panose="02000000000000000000" pitchFamily="2" charset="0"/>
              </a:rPr>
              <a:t>Voir l’avis du conseil de classe</a:t>
            </a:r>
          </a:p>
        </p:txBody>
      </p:sp>
      <p:sp>
        <p:nvSpPr>
          <p:cNvPr id="10" name="Rectangle 9"/>
          <p:cNvSpPr/>
          <p:nvPr/>
        </p:nvSpPr>
        <p:spPr>
          <a:xfrm>
            <a:off x="611560" y="5785319"/>
            <a:ext cx="828092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L’un ou l’autre des représentants légaux peut voir l’avis du conseil de classe.</a:t>
            </a:r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9632" y="515475"/>
            <a:ext cx="7166504" cy="514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753308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endParaRPr lang="fr-FR" cap="all" dirty="0"/>
          </a:p>
        </p:txBody>
      </p:sp>
      <p:sp>
        <p:nvSpPr>
          <p:cNvPr id="7" name="Rectangle 6"/>
          <p:cNvSpPr/>
          <p:nvPr/>
        </p:nvSpPr>
        <p:spPr>
          <a:xfrm>
            <a:off x="629796" y="1340768"/>
            <a:ext cx="457204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435997"/>
                </a:solidFill>
                <a:latin typeface="Marianne" panose="02000000000000000000" pitchFamily="2" charset="0"/>
              </a:rPr>
              <a:t>Voir l’avis du conseil de classe</a:t>
            </a:r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43808" y="393631"/>
            <a:ext cx="4371173" cy="586800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683568" y="2311968"/>
            <a:ext cx="2232248" cy="2031325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Indiquez au conseil de classe que vous avez bien pris connaissance de son avis et recommandation.</a:t>
            </a:r>
          </a:p>
          <a:p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  <a:p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Si vous souhaitez discuter de cet avis provisoire, prenez contact avec le professeur principal.</a:t>
            </a:r>
          </a:p>
        </p:txBody>
      </p:sp>
    </p:spTree>
    <p:extLst>
      <p:ext uri="{BB962C8B-B14F-4D97-AF65-F5344CB8AC3E}">
        <p14:creationId xmlns:p14="http://schemas.microsoft.com/office/powerpoint/2010/main" val="25160603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3EE117E-AACB-4328-93B1-4A3D5D51BB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endParaRPr lang="fr-FR" cap="all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E5AAF61-9676-4F3D-BA36-CE0A7441E3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LPO JEAN JAURES CARMAUX</a:t>
            </a:r>
          </a:p>
          <a:p>
            <a:endParaRPr lang="fr-FR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696D7C9-5CAA-4790-AB6C-BC0394CBEE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122C9-A0B9-462F-8757-0847AD287B63}" type="slidenum">
              <a:rPr lang="fr-FR" smtClean="0"/>
              <a:pPr/>
              <a:t>4</a:t>
            </a:fld>
            <a:endParaRPr lang="fr-FR" dirty="0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A26BC787-3EAE-43B1-9184-7B87C7E3187C}"/>
              </a:ext>
            </a:extLst>
          </p:cNvPr>
          <p:cNvSpPr txBox="1"/>
          <p:nvPr/>
        </p:nvSpPr>
        <p:spPr>
          <a:xfrm>
            <a:off x="1043608" y="1196752"/>
            <a:ext cx="7668384" cy="57246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fr-FR" sz="4800" b="1" dirty="0">
              <a:solidFill>
                <a:srgbClr val="7030A0"/>
              </a:solidFill>
            </a:endParaRPr>
          </a:p>
          <a:p>
            <a:pPr algn="ctr"/>
            <a:endParaRPr lang="fr-FR" sz="4800" b="1" dirty="0">
              <a:solidFill>
                <a:srgbClr val="7030A0"/>
              </a:solidFill>
            </a:endParaRPr>
          </a:p>
          <a:p>
            <a:pPr algn="ctr"/>
            <a:r>
              <a:rPr lang="fr-FR" sz="4800" b="1" dirty="0">
                <a:solidFill>
                  <a:srgbClr val="7030A0"/>
                </a:solidFill>
              </a:rPr>
              <a:t>LES FILIERES TECHNOLOGIQUES</a:t>
            </a:r>
          </a:p>
          <a:p>
            <a:endParaRPr lang="fr-FR" sz="4800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6057289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9C87C171-AA70-447E-8590-E86350344E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endParaRPr lang="fr-FR" cap="all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5FF81EC-E155-428E-8794-BFFA94FA4C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LPO JEAN JAURES CARMAUX</a:t>
            </a:r>
          </a:p>
          <a:p>
            <a:endParaRPr lang="fr-FR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9CBAF93-7018-4D6D-89E6-A33DC854B8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122C9-A0B9-462F-8757-0847AD287B63}" type="slidenum">
              <a:rPr lang="fr-FR" smtClean="0"/>
              <a:pPr/>
              <a:t>5</a:t>
            </a:fld>
            <a:endParaRPr lang="fr-FR" dirty="0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FEDAC2FF-EE4B-46E4-B1F4-269860DA1110}"/>
              </a:ext>
            </a:extLst>
          </p:cNvPr>
          <p:cNvSpPr txBox="1"/>
          <p:nvPr/>
        </p:nvSpPr>
        <p:spPr>
          <a:xfrm>
            <a:off x="341764" y="836712"/>
            <a:ext cx="8460472" cy="68018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000" b="1" dirty="0">
                <a:solidFill>
                  <a:srgbClr val="7030A0"/>
                </a:solidFill>
              </a:rPr>
              <a:t>LE CHOIX DE LA STI2D</a:t>
            </a:r>
          </a:p>
          <a:p>
            <a:pPr algn="ctr"/>
            <a:r>
              <a:rPr lang="fr-FR" sz="2000" b="1" dirty="0"/>
              <a:t>sciences et technologies de l’industrie et du développement durable</a:t>
            </a:r>
            <a:endParaRPr lang="fr-FR" sz="2000" b="1" dirty="0">
              <a:solidFill>
                <a:srgbClr val="7030A0"/>
              </a:solidFill>
            </a:endParaRPr>
          </a:p>
          <a:p>
            <a:endParaRPr lang="fr-FR" dirty="0"/>
          </a:p>
          <a:p>
            <a:endParaRPr lang="fr-FR" dirty="0"/>
          </a:p>
          <a:p>
            <a:r>
              <a:rPr lang="fr-FR" b="1" dirty="0"/>
              <a:t>                   Les 3 enseignements de spécialité en première</a:t>
            </a:r>
          </a:p>
          <a:p>
            <a:endParaRPr lang="fr-FR" dirty="0"/>
          </a:p>
          <a:p>
            <a:pPr fontAlgn="ctr"/>
            <a:r>
              <a:rPr lang="fr-FR" dirty="0"/>
              <a:t>                 MATHÉMATIQUES ET PHYSIQUE CHIMIE – 6H</a:t>
            </a:r>
          </a:p>
          <a:p>
            <a:pPr fontAlgn="ctr"/>
            <a:r>
              <a:rPr lang="fr-FR" dirty="0"/>
              <a:t>                 INNOVATION TECHNOLOGIQUE (IT) – 3H</a:t>
            </a:r>
          </a:p>
          <a:p>
            <a:pPr fontAlgn="ctr"/>
            <a:r>
              <a:rPr lang="fr-FR" dirty="0"/>
              <a:t>                 INGÉNIERIE ET DÉVELOPPEMENT DURABLE (I2D) – 9H</a:t>
            </a:r>
          </a:p>
          <a:p>
            <a:endParaRPr lang="fr-FR" dirty="0"/>
          </a:p>
          <a:p>
            <a:endParaRPr lang="fr-FR" dirty="0"/>
          </a:p>
          <a:p>
            <a:r>
              <a:rPr lang="fr-FR" b="1" dirty="0"/>
              <a:t>                   Les 2 enseignements de spécialité en terminale</a:t>
            </a:r>
          </a:p>
          <a:p>
            <a:endParaRPr lang="fr-FR" dirty="0"/>
          </a:p>
          <a:p>
            <a:pPr fontAlgn="ctr"/>
            <a:r>
              <a:rPr lang="fr-FR" dirty="0"/>
              <a:t>                  MATHÉMATIQUES ET PHYSIQUE CHIMIE – 6H</a:t>
            </a:r>
          </a:p>
          <a:p>
            <a:pPr fontAlgn="ctr"/>
            <a:r>
              <a:rPr lang="fr-FR" dirty="0"/>
              <a:t>                  INGÉNIERIE, INNOVATION ET DÉVELOPPEMENT DURABLE </a:t>
            </a:r>
          </a:p>
          <a:p>
            <a:pPr fontAlgn="ctr"/>
            <a:r>
              <a:rPr lang="fr-FR" dirty="0"/>
              <a:t>                 (2I2D) avec des spécificités – 12H</a:t>
            </a:r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86828781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57F5318-EB53-4E59-BD93-8EA53CD33F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endParaRPr lang="fr-FR" cap="all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8B41E00C-C8D5-4B7A-8706-5DB4EF2B8D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LPO JEAN JAURES CARMAUX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04D30F1-4CCC-4D4D-A7B6-26BCEC7320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122C9-A0B9-462F-8757-0847AD287B63}" type="slidenum">
              <a:rPr lang="fr-FR" smtClean="0"/>
              <a:pPr/>
              <a:t>6</a:t>
            </a:fld>
            <a:endParaRPr lang="fr-FR" dirty="0"/>
          </a:p>
        </p:txBody>
      </p:sp>
      <p:sp>
        <p:nvSpPr>
          <p:cNvPr id="7" name="PlaceHolder 3">
            <a:extLst>
              <a:ext uri="{FF2B5EF4-FFF2-40B4-BE49-F238E27FC236}">
                <a16:creationId xmlns:a16="http://schemas.microsoft.com/office/drawing/2014/main" id="{594FE96C-1C13-4729-B58A-3172128A9623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557212" y="1052736"/>
            <a:ext cx="8029575" cy="3662362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numCol="1" spcCol="0" anchor="t">
            <a:noAutofit/>
          </a:bodyPr>
          <a:lstStyle/>
          <a:p>
            <a:pPr marL="177840" indent="-177840">
              <a:lnSpc>
                <a:spcPct val="100000"/>
              </a:lnSpc>
              <a:spcBef>
                <a:spcPts val="320"/>
              </a:spcBef>
              <a:buClr>
                <a:srgbClr val="EE7444"/>
              </a:buClr>
              <a:buFont typeface="Arial"/>
              <a:buChar char="■"/>
            </a:pPr>
            <a:r>
              <a:rPr lang="fr-FR" sz="1600" b="0" strike="noStrike" spc="-1" dirty="0">
                <a:solidFill>
                  <a:srgbClr val="000000"/>
                </a:solidFill>
                <a:latin typeface="Arial"/>
                <a:ea typeface="Roboto"/>
              </a:rPr>
              <a:t>Les enseignements sont conçus de façon interdisciplinaire et en lien étroit avec les sciences, ce qui ouvre les possibilités de poursuites d’études. Ils reposent sur des connaissances dans trois domaines :</a:t>
            </a:r>
            <a:endParaRPr lang="fr-FR" sz="1600" b="0" strike="noStrike" spc="-1" dirty="0">
              <a:solidFill>
                <a:srgbClr val="000000"/>
              </a:solidFill>
              <a:latin typeface="Calibri"/>
            </a:endParaRPr>
          </a:p>
          <a:p>
            <a:pPr algn="ctr">
              <a:lnSpc>
                <a:spcPct val="100000"/>
              </a:lnSpc>
              <a:spcBef>
                <a:spcPts val="400"/>
              </a:spcBef>
              <a:buNone/>
              <a:tabLst>
                <a:tab pos="0" algn="l"/>
              </a:tabLst>
            </a:pPr>
            <a:r>
              <a:rPr lang="fr-FR" sz="2000" b="0" strike="noStrike" spc="-1" dirty="0">
                <a:solidFill>
                  <a:srgbClr val="000000"/>
                </a:solidFill>
                <a:latin typeface="Arial"/>
                <a:ea typeface="Roboto"/>
              </a:rPr>
              <a:t>l'énergie, l'information et la matière.</a:t>
            </a:r>
            <a:endParaRPr lang="fr-FR" sz="2000" b="0" strike="noStrike" spc="-1" dirty="0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100000"/>
              </a:lnSpc>
              <a:spcBef>
                <a:spcPts val="320"/>
              </a:spcBef>
              <a:buNone/>
              <a:tabLst>
                <a:tab pos="0" algn="l"/>
              </a:tabLst>
            </a:pPr>
            <a:endParaRPr lang="fr-FR" sz="2000" b="0" strike="noStrike" spc="-1" dirty="0">
              <a:solidFill>
                <a:srgbClr val="000000"/>
              </a:solidFill>
              <a:latin typeface="Calibri"/>
            </a:endParaRPr>
          </a:p>
          <a:p>
            <a:pPr marL="177840" indent="-177840">
              <a:lnSpc>
                <a:spcPct val="100000"/>
              </a:lnSpc>
              <a:spcBef>
                <a:spcPts val="320"/>
              </a:spcBef>
              <a:buClr>
                <a:srgbClr val="EE7444"/>
              </a:buClr>
              <a:buFont typeface="Arial"/>
              <a:buChar char="■"/>
              <a:tabLst>
                <a:tab pos="0" algn="l"/>
              </a:tabLst>
            </a:pPr>
            <a:r>
              <a:rPr lang="fr-FR" sz="1600" b="0" strike="noStrike" spc="-1" dirty="0">
                <a:solidFill>
                  <a:srgbClr val="000000"/>
                </a:solidFill>
                <a:latin typeface="Arial"/>
                <a:ea typeface="Roboto"/>
              </a:rPr>
              <a:t>Les élèves ont des activités pratiques d’expérimentation, de simulation et d’analyse de produits. </a:t>
            </a:r>
            <a:endParaRPr lang="fr-FR" sz="1600" b="0" strike="noStrike" spc="-1" dirty="0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100000"/>
              </a:lnSpc>
              <a:spcBef>
                <a:spcPts val="320"/>
              </a:spcBef>
              <a:buNone/>
              <a:tabLst>
                <a:tab pos="0" algn="l"/>
              </a:tabLst>
            </a:pPr>
            <a:endParaRPr lang="fr-FR" sz="1600" b="0" strike="noStrike" spc="-1" dirty="0">
              <a:solidFill>
                <a:srgbClr val="000000"/>
              </a:solidFill>
              <a:latin typeface="Calibri"/>
            </a:endParaRPr>
          </a:p>
          <a:p>
            <a:pPr marL="177840" indent="-177840">
              <a:lnSpc>
                <a:spcPct val="100000"/>
              </a:lnSpc>
              <a:spcBef>
                <a:spcPts val="320"/>
              </a:spcBef>
              <a:buClr>
                <a:srgbClr val="EE7444"/>
              </a:buClr>
              <a:buFont typeface="Arial"/>
              <a:buChar char="■"/>
              <a:tabLst>
                <a:tab pos="0" algn="l"/>
              </a:tabLst>
            </a:pPr>
            <a:r>
              <a:rPr lang="fr-FR" sz="1600" b="0" strike="noStrike" spc="-1" dirty="0">
                <a:solidFill>
                  <a:srgbClr val="000000"/>
                </a:solidFill>
                <a:latin typeface="Arial"/>
                <a:ea typeface="Roboto"/>
              </a:rPr>
              <a:t>Ils travaillent sur des projets, ils sont incités à collaborer entre eux, à développer leur sens de l’initiative et des responsabilités, à trouver des solutions pour les problèmes rencontrés. </a:t>
            </a:r>
            <a:endParaRPr lang="fr-FR" sz="1600" b="0" strike="noStrike" spc="-1" dirty="0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100000"/>
              </a:lnSpc>
              <a:spcBef>
                <a:spcPts val="320"/>
              </a:spcBef>
              <a:buNone/>
              <a:tabLst>
                <a:tab pos="0" algn="l"/>
              </a:tabLst>
            </a:pPr>
            <a:endParaRPr lang="fr-FR" sz="1600" b="0" strike="noStrike" spc="-1" dirty="0">
              <a:solidFill>
                <a:srgbClr val="000000"/>
              </a:solidFill>
              <a:latin typeface="Calibri"/>
            </a:endParaRPr>
          </a:p>
          <a:p>
            <a:pPr marL="177840" indent="-177840">
              <a:lnSpc>
                <a:spcPct val="100000"/>
              </a:lnSpc>
              <a:spcBef>
                <a:spcPts val="320"/>
              </a:spcBef>
              <a:buClr>
                <a:srgbClr val="EE7444"/>
              </a:buClr>
              <a:buFont typeface="Arial"/>
              <a:buChar char="■"/>
              <a:tabLst>
                <a:tab pos="0" algn="l"/>
              </a:tabLst>
            </a:pPr>
            <a:r>
              <a:rPr lang="fr-FR" sz="1600" b="0" strike="noStrike" spc="-1" dirty="0">
                <a:solidFill>
                  <a:srgbClr val="000000"/>
                </a:solidFill>
                <a:latin typeface="Arial"/>
                <a:ea typeface="Roboto"/>
              </a:rPr>
              <a:t>Les disciplines prennent appui sur des situations concrètes.</a:t>
            </a:r>
            <a:endParaRPr lang="fr-FR" sz="1600" b="0" strike="noStrike" spc="-1" dirty="0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100000"/>
              </a:lnSpc>
              <a:spcBef>
                <a:spcPts val="360"/>
              </a:spcBef>
              <a:buNone/>
              <a:tabLst>
                <a:tab pos="0" algn="l"/>
              </a:tabLst>
            </a:pPr>
            <a:endParaRPr lang="fr-FR" sz="1600" b="0" strike="noStrike" spc="-1" dirty="0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68792733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9" name="PlaceHolder 2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numCol="1" spcCol="0" anchor="ctr">
            <a:noAutofit/>
          </a:bodyPr>
          <a:lstStyle>
            <a:lvl1pPr algn="r">
              <a:lnSpc>
                <a:spcPct val="100000"/>
              </a:lnSpc>
              <a:buNone/>
              <a:defRPr lang="fr-FR" sz="900" b="1" strike="noStrike" spc="-1">
                <a:solidFill>
                  <a:srgbClr val="404040"/>
                </a:solidFill>
                <a:latin typeface="Arial"/>
              </a:defRPr>
            </a:lvl1pPr>
          </a:lstStyle>
          <a:p>
            <a:pPr algn="r">
              <a:lnSpc>
                <a:spcPct val="100000"/>
              </a:lnSpc>
              <a:buNone/>
            </a:pPr>
            <a:fld id="{A31FD372-FF58-4DAA-9379-88AD87489026}" type="slidenum">
              <a:rPr lang="fr-FR" sz="900" b="1" strike="noStrike" spc="-1">
                <a:solidFill>
                  <a:srgbClr val="404040"/>
                </a:solidFill>
                <a:latin typeface="Arial"/>
              </a:rPr>
              <a:t>7</a:t>
            </a:fld>
            <a:endParaRPr lang="fr-FR" sz="9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28" name="PlaceHolder 1"/>
          <p:cNvSpPr>
            <a:spLocks noGrp="1"/>
          </p:cNvSpPr>
          <p:nvPr>
            <p:ph type="title" idx="4294967295"/>
          </p:nvPr>
        </p:nvSpPr>
        <p:spPr>
          <a:xfrm>
            <a:off x="-1332656" y="447904"/>
            <a:ext cx="7881937" cy="712788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ctr">
            <a:normAutofit/>
          </a:bodyPr>
          <a:lstStyle/>
          <a:p>
            <a:pPr algn="r">
              <a:lnSpc>
                <a:spcPct val="100000"/>
              </a:lnSpc>
              <a:buNone/>
            </a:pPr>
            <a:r>
              <a:rPr lang="fr-FR" sz="2400" b="1" strike="noStrike" cap="all" spc="-1" dirty="0">
                <a:solidFill>
                  <a:srgbClr val="000000"/>
                </a:solidFill>
                <a:latin typeface="Arial Black"/>
                <a:ea typeface="Arial Black"/>
              </a:rPr>
              <a:t>LES POURSUITES D’ETUDES</a:t>
            </a:r>
            <a:endParaRPr lang="fr-FR" sz="2400" b="0" strike="noStrike" spc="-1" dirty="0">
              <a:solidFill>
                <a:srgbClr val="000000"/>
              </a:solidFill>
              <a:latin typeface="Calibri"/>
            </a:endParaRPr>
          </a:p>
        </p:txBody>
      </p:sp>
      <p:graphicFrame>
        <p:nvGraphicFramePr>
          <p:cNvPr id="2" name="Diagram2"/>
          <p:cNvGraphicFramePr/>
          <p:nvPr>
            <p:extLst>
              <p:ext uri="{D42A27DB-BD31-4B8C-83A1-F6EECF244321}">
                <p14:modId xmlns:p14="http://schemas.microsoft.com/office/powerpoint/2010/main" val="1978118614"/>
              </p:ext>
            </p:extLst>
          </p:nvPr>
        </p:nvGraphicFramePr>
        <p:xfrm>
          <a:off x="141241" y="1340768"/>
          <a:ext cx="6408040" cy="44958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30" name="ZoneTexte 2"/>
          <p:cNvSpPr/>
          <p:nvPr/>
        </p:nvSpPr>
        <p:spPr>
          <a:xfrm>
            <a:off x="5796136" y="1844824"/>
            <a:ext cx="2842920" cy="3315240"/>
          </a:xfrm>
          <a:prstGeom prst="rect">
            <a:avLst/>
          </a:prstGeom>
          <a:noFill/>
          <a:ln w="0">
            <a:noFill/>
          </a:ln>
        </p:spPr>
        <p:style>
          <a:lnRef idx="2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numCol="1" spcCol="1440" anchor="t">
            <a:spAutoFit/>
          </a:bodyPr>
          <a:lstStyle/>
          <a:p>
            <a:pPr>
              <a:lnSpc>
                <a:spcPct val="100000"/>
              </a:lnSpc>
              <a:buNone/>
            </a:pPr>
            <a:r>
              <a:rPr lang="fr-FR" sz="1800" b="0" u="sng" strike="noStrike" spc="-1" dirty="0">
                <a:solidFill>
                  <a:srgbClr val="000000"/>
                </a:solidFill>
                <a:uFillTx/>
                <a:latin typeface="Calibri"/>
                <a:ea typeface="DejaVu Sans"/>
              </a:rPr>
              <a:t>Les domaines:</a:t>
            </a:r>
            <a:endParaRPr lang="fr-FR" sz="1800" b="0" strike="noStrike" spc="-1" dirty="0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100000"/>
              </a:lnSpc>
              <a:buNone/>
            </a:pPr>
            <a:endParaRPr lang="fr-FR" sz="1800" b="0" strike="noStrike" spc="-1" dirty="0">
              <a:solidFill>
                <a:srgbClr val="000000"/>
              </a:solidFill>
              <a:latin typeface="Calibri"/>
            </a:endParaRPr>
          </a:p>
          <a:p>
            <a:pPr marL="285840" indent="-28584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fr-FR" sz="1600" b="0" strike="noStrike" spc="-1" dirty="0">
                <a:solidFill>
                  <a:srgbClr val="000000"/>
                </a:solidFill>
                <a:latin typeface="Calibri"/>
                <a:ea typeface="DejaVu Sans"/>
              </a:rPr>
              <a:t>Audiovisuel, informatique, télécoms et numérique</a:t>
            </a:r>
            <a:endParaRPr lang="fr-FR" sz="1600" b="0" strike="noStrike" spc="-1" dirty="0">
              <a:solidFill>
                <a:srgbClr val="000000"/>
              </a:solidFill>
              <a:latin typeface="Calibri"/>
            </a:endParaRPr>
          </a:p>
          <a:p>
            <a:pPr marL="285840" indent="-28584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fr-FR" sz="1600" b="0" strike="noStrike" spc="-1" dirty="0">
                <a:solidFill>
                  <a:srgbClr val="000000"/>
                </a:solidFill>
                <a:latin typeface="Calibri"/>
                <a:ea typeface="DejaVu Sans"/>
              </a:rPr>
              <a:t>Bâtiment, travaux publics, architecture</a:t>
            </a:r>
            <a:endParaRPr lang="fr-FR" sz="1600" b="0" strike="noStrike" spc="-1" dirty="0">
              <a:solidFill>
                <a:srgbClr val="000000"/>
              </a:solidFill>
              <a:latin typeface="Calibri"/>
            </a:endParaRPr>
          </a:p>
          <a:p>
            <a:pPr marL="285840" indent="-28584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fr-FR" sz="1600" b="0" strike="noStrike" spc="-1" dirty="0">
                <a:solidFill>
                  <a:srgbClr val="000000"/>
                </a:solidFill>
                <a:latin typeface="Calibri"/>
                <a:ea typeface="DejaVu Sans"/>
              </a:rPr>
              <a:t>Construction navale, ferroviaire et aéronautique,</a:t>
            </a:r>
            <a:endParaRPr lang="fr-FR" sz="1600" b="0" strike="noStrike" spc="-1" dirty="0">
              <a:solidFill>
                <a:srgbClr val="000000"/>
              </a:solidFill>
              <a:latin typeface="Calibri"/>
            </a:endParaRPr>
          </a:p>
          <a:p>
            <a:pPr marL="285840" indent="-28584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fr-FR" sz="1600" b="0" strike="noStrike" spc="-1" dirty="0">
                <a:solidFill>
                  <a:srgbClr val="000000"/>
                </a:solidFill>
                <a:latin typeface="Calibri"/>
                <a:ea typeface="DejaVu Sans"/>
              </a:rPr>
              <a:t>Maintenance,</a:t>
            </a:r>
            <a:endParaRPr lang="fr-FR" sz="1600" b="0" strike="noStrike" spc="-1" dirty="0">
              <a:solidFill>
                <a:srgbClr val="000000"/>
              </a:solidFill>
              <a:latin typeface="Calibri"/>
            </a:endParaRPr>
          </a:p>
          <a:p>
            <a:pPr marL="285840" indent="-28584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fr-FR" sz="1600" b="0" strike="noStrike" spc="-1" dirty="0">
                <a:solidFill>
                  <a:srgbClr val="000000"/>
                </a:solidFill>
                <a:latin typeface="Calibri"/>
                <a:ea typeface="DejaVu Sans"/>
              </a:rPr>
              <a:t>Matériaux,</a:t>
            </a:r>
            <a:endParaRPr lang="fr-FR" sz="1600" b="0" strike="noStrike" spc="-1" dirty="0">
              <a:solidFill>
                <a:srgbClr val="000000"/>
              </a:solidFill>
              <a:latin typeface="Calibri"/>
            </a:endParaRPr>
          </a:p>
          <a:p>
            <a:pPr marL="285840" indent="-28584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fr-FR" sz="1600" b="0" strike="noStrike" spc="-1" dirty="0">
                <a:solidFill>
                  <a:srgbClr val="000000"/>
                </a:solidFill>
                <a:latin typeface="Calibri"/>
                <a:ea typeface="DejaVu Sans"/>
              </a:rPr>
              <a:t>Mécanique,</a:t>
            </a:r>
            <a:endParaRPr lang="fr-FR" sz="1600" b="0" strike="noStrike" spc="-1" dirty="0">
              <a:solidFill>
                <a:srgbClr val="000000"/>
              </a:solidFill>
              <a:latin typeface="Calibri"/>
            </a:endParaRPr>
          </a:p>
          <a:p>
            <a:pPr marL="285840" indent="-28584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fr-FR" sz="1600" b="0" strike="noStrike" spc="-1" dirty="0">
                <a:solidFill>
                  <a:srgbClr val="000000"/>
                </a:solidFill>
                <a:latin typeface="Calibri"/>
                <a:ea typeface="DejaVu Sans"/>
              </a:rPr>
              <a:t>Energies, électroniques et environnement</a:t>
            </a:r>
            <a:endParaRPr lang="fr-FR" sz="1600" b="0" strike="noStrike" spc="-1" dirty="0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331" name="Image 6"/>
          <p:cNvPicPr/>
          <p:nvPr/>
        </p:nvPicPr>
        <p:blipFill>
          <a:blip r:embed="rId7"/>
          <a:stretch/>
        </p:blipFill>
        <p:spPr>
          <a:xfrm>
            <a:off x="0" y="-27360"/>
            <a:ext cx="9143280" cy="20052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8B3C550C-D0D9-49A0-8B65-8C46537AD0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endParaRPr lang="fr-FR" cap="all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FBC6EF5-EE26-4C0D-B918-A0BFF79D70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LPO JEAN JAURES CARMAUX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1F068F9-8BC6-4388-B59D-5B5C15DC1B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122C9-A0B9-462F-8757-0847AD287B63}" type="slidenum">
              <a:rPr lang="fr-FR" smtClean="0"/>
              <a:pPr/>
              <a:t>8</a:t>
            </a:fld>
            <a:endParaRPr lang="fr-FR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F7A62334-F8A8-48FE-B87A-54ADDDFA3CBB}"/>
              </a:ext>
            </a:extLst>
          </p:cNvPr>
          <p:cNvSpPr/>
          <p:nvPr/>
        </p:nvSpPr>
        <p:spPr>
          <a:xfrm>
            <a:off x="827544" y="735955"/>
            <a:ext cx="8316456" cy="53860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2000" b="1" dirty="0">
                <a:solidFill>
                  <a:srgbClr val="7030A0"/>
                </a:solidFill>
              </a:rPr>
              <a:t>LE CHOIX DE LA ST2S</a:t>
            </a:r>
          </a:p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r>
              <a:rPr lang="fr-FR" b="1" spc="-1" dirty="0">
                <a:solidFill>
                  <a:srgbClr val="000000"/>
                </a:solidFill>
                <a:latin typeface="Calibri"/>
              </a:rPr>
              <a:t>                                Sciences et Technologies Sanitaires et Sociales</a:t>
            </a:r>
            <a:endParaRPr lang="fr-FR" spc="-1" dirty="0">
              <a:solidFill>
                <a:srgbClr val="000000"/>
              </a:solidFill>
              <a:latin typeface="Calibri"/>
            </a:endParaRPr>
          </a:p>
          <a:p>
            <a:endParaRPr lang="fr-FR" dirty="0"/>
          </a:p>
          <a:p>
            <a:endParaRPr lang="fr-FR" dirty="0"/>
          </a:p>
          <a:p>
            <a:r>
              <a:rPr lang="fr-FR" b="1" dirty="0"/>
              <a:t>             Les 3 enseignements de spécialité en première :</a:t>
            </a:r>
          </a:p>
          <a:p>
            <a:endParaRPr lang="fr-FR" dirty="0"/>
          </a:p>
          <a:p>
            <a:pPr fontAlgn="ctr"/>
            <a:r>
              <a:rPr lang="fr-FR" dirty="0"/>
              <a:t>PHYSIQUE-CHIMIE POUR LA SANTÉ – 3H</a:t>
            </a:r>
          </a:p>
          <a:p>
            <a:pPr fontAlgn="ctr"/>
            <a:r>
              <a:rPr lang="fr-FR" dirty="0"/>
              <a:t>BIOLOGIE ET PHYSIOPATHOLOGIE HUMAINES – 5H</a:t>
            </a:r>
          </a:p>
          <a:p>
            <a:pPr fontAlgn="ctr"/>
            <a:r>
              <a:rPr lang="fr-FR" dirty="0"/>
              <a:t>SCIENCES ET TECHNIQUES SANITAIRES ET SOCIALES – 7H</a:t>
            </a:r>
          </a:p>
          <a:p>
            <a:endParaRPr lang="fr-FR" dirty="0"/>
          </a:p>
          <a:p>
            <a:endParaRPr lang="fr-FR" dirty="0"/>
          </a:p>
          <a:p>
            <a:r>
              <a:rPr lang="fr-FR" b="1" dirty="0"/>
              <a:t>Les 2 enseignements de spécialité de terminale : </a:t>
            </a:r>
          </a:p>
          <a:p>
            <a:endParaRPr lang="fr-FR" b="1" dirty="0"/>
          </a:p>
          <a:p>
            <a:pPr fontAlgn="ctr"/>
            <a:r>
              <a:rPr lang="fr-FR" dirty="0"/>
              <a:t>CHIMIE, BIOLOGIE ET PHYSIOPATHOLOGIE HUMAINES – 8H</a:t>
            </a:r>
          </a:p>
          <a:p>
            <a:pPr fontAlgn="ctr"/>
            <a:r>
              <a:rPr lang="fr-FR" dirty="0"/>
              <a:t>SCIENCES ET TECHNIQUES SANITAIRES ET SOCIALES – 8H</a:t>
            </a:r>
          </a:p>
          <a:p>
            <a:endParaRPr lang="fr-FR" b="1" dirty="0"/>
          </a:p>
          <a:p>
            <a:endParaRPr lang="fr-FR" b="1" dirty="0"/>
          </a:p>
          <a:p>
            <a:endParaRPr lang="fr-FR" b="1" dirty="0"/>
          </a:p>
          <a:p>
            <a:endParaRPr lang="fr-FR" b="1" dirty="0"/>
          </a:p>
        </p:txBody>
      </p:sp>
    </p:spTree>
    <p:extLst>
      <p:ext uri="{BB962C8B-B14F-4D97-AF65-F5344CB8AC3E}">
        <p14:creationId xmlns:p14="http://schemas.microsoft.com/office/powerpoint/2010/main" val="368934132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2D86F29-1A64-4EA3-B8B8-B75EB67E7A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endParaRPr lang="fr-FR" cap="all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01D44678-B253-4475-AA26-9D39287822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LPO JEAN JAURES CARMAUX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51A8377-41B6-4DA7-9C30-6506BEBA73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122C9-A0B9-462F-8757-0847AD287B63}" type="slidenum">
              <a:rPr lang="fr-FR" smtClean="0"/>
              <a:pPr/>
              <a:t>9</a:t>
            </a:fld>
            <a:endParaRPr lang="fr-FR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0ED682D-6BEF-428D-A43F-C2AE6E8D37D7}"/>
              </a:ext>
            </a:extLst>
          </p:cNvPr>
          <p:cNvSpPr/>
          <p:nvPr/>
        </p:nvSpPr>
        <p:spPr>
          <a:xfrm>
            <a:off x="791580" y="738591"/>
            <a:ext cx="7560840" cy="52219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0000"/>
              </a:lnSpc>
              <a:spcBef>
                <a:spcPts val="360"/>
              </a:spcBef>
              <a:buNone/>
              <a:tabLst>
                <a:tab pos="0" algn="l"/>
              </a:tabLst>
            </a:pPr>
            <a:r>
              <a:rPr lang="fr-FR" sz="2000" b="1" spc="-1" dirty="0">
                <a:solidFill>
                  <a:srgbClr val="000000"/>
                </a:solidFill>
                <a:ea typeface="Roboto"/>
              </a:rPr>
              <a:t>                Les compétences travaillées dans le champ santé-social </a:t>
            </a:r>
            <a:r>
              <a:rPr lang="fr-FR" sz="2000" spc="-1" dirty="0">
                <a:solidFill>
                  <a:srgbClr val="000000"/>
                </a:solidFill>
                <a:ea typeface="Roboto"/>
              </a:rPr>
              <a:t>: </a:t>
            </a:r>
            <a:endParaRPr lang="fr-FR" sz="2000" spc="-1" dirty="0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100000"/>
              </a:lnSpc>
              <a:spcBef>
                <a:spcPts val="360"/>
              </a:spcBef>
              <a:buNone/>
              <a:tabLst>
                <a:tab pos="0" algn="l"/>
              </a:tabLst>
            </a:pPr>
            <a:endParaRPr lang="fr-FR" sz="2000" spc="-1" dirty="0">
              <a:solidFill>
                <a:srgbClr val="000000"/>
              </a:solidFill>
              <a:latin typeface="Calibri"/>
            </a:endParaRPr>
          </a:p>
          <a:p>
            <a:pPr marL="177840" indent="-177840">
              <a:lnSpc>
                <a:spcPct val="100000"/>
              </a:lnSpc>
              <a:spcBef>
                <a:spcPts val="320"/>
              </a:spcBef>
              <a:buClr>
                <a:srgbClr val="EE7444"/>
              </a:buClr>
              <a:buFont typeface="Arial"/>
              <a:buChar char="■"/>
              <a:tabLst>
                <a:tab pos="0" algn="l"/>
              </a:tabLst>
            </a:pPr>
            <a:r>
              <a:rPr lang="fr-FR" b="1" spc="-1" dirty="0">
                <a:solidFill>
                  <a:srgbClr val="000000"/>
                </a:solidFill>
                <a:ea typeface="Roboto"/>
              </a:rPr>
              <a:t>  analyser</a:t>
            </a:r>
            <a:r>
              <a:rPr lang="fr-FR" spc="-1" dirty="0">
                <a:solidFill>
                  <a:srgbClr val="000000"/>
                </a:solidFill>
                <a:ea typeface="Roboto"/>
              </a:rPr>
              <a:t> des faits de société posant des questions sanitaires ou sociales ; </a:t>
            </a:r>
            <a:endParaRPr lang="fr-FR" spc="-1" dirty="0">
              <a:solidFill>
                <a:srgbClr val="000000"/>
              </a:solidFill>
              <a:latin typeface="Calibri"/>
            </a:endParaRPr>
          </a:p>
          <a:p>
            <a:pPr marL="177840" indent="-177840">
              <a:lnSpc>
                <a:spcPct val="100000"/>
              </a:lnSpc>
              <a:spcBef>
                <a:spcPts val="320"/>
              </a:spcBef>
              <a:buClr>
                <a:srgbClr val="EE7444"/>
              </a:buClr>
              <a:buFont typeface="Arial"/>
              <a:buChar char="■"/>
              <a:tabLst>
                <a:tab pos="0" algn="l"/>
              </a:tabLst>
            </a:pPr>
            <a:r>
              <a:rPr lang="fr-FR" spc="-1" dirty="0">
                <a:solidFill>
                  <a:srgbClr val="000000"/>
                </a:solidFill>
                <a:ea typeface="Roboto"/>
              </a:rPr>
              <a:t>caractériser la cohésion sociale, le bien-être et la santé des populations, des groupes sociaux ;</a:t>
            </a:r>
            <a:endParaRPr lang="fr-FR" spc="-1" dirty="0">
              <a:solidFill>
                <a:srgbClr val="000000"/>
              </a:solidFill>
              <a:latin typeface="Calibri"/>
            </a:endParaRPr>
          </a:p>
          <a:p>
            <a:pPr marL="177840" indent="-177840">
              <a:lnSpc>
                <a:spcPct val="100000"/>
              </a:lnSpc>
              <a:spcBef>
                <a:spcPts val="320"/>
              </a:spcBef>
              <a:buClr>
                <a:srgbClr val="EE7444"/>
              </a:buClr>
              <a:buFont typeface="Arial"/>
              <a:buChar char="■"/>
              <a:tabLst>
                <a:tab pos="0" algn="l"/>
              </a:tabLst>
            </a:pPr>
            <a:r>
              <a:rPr lang="fr-FR" spc="-1" dirty="0">
                <a:solidFill>
                  <a:srgbClr val="000000"/>
                </a:solidFill>
                <a:ea typeface="Roboto"/>
              </a:rPr>
              <a:t>questionner la relation entre les déterminants, les besoins en matière de santé et de vie sociale et les réponses politiques et institutionnelles ; </a:t>
            </a:r>
            <a:endParaRPr lang="fr-FR" spc="-1" dirty="0">
              <a:solidFill>
                <a:srgbClr val="000000"/>
              </a:solidFill>
              <a:latin typeface="Calibri"/>
            </a:endParaRPr>
          </a:p>
          <a:p>
            <a:pPr marL="177840" indent="-177840">
              <a:lnSpc>
                <a:spcPct val="100000"/>
              </a:lnSpc>
              <a:spcBef>
                <a:spcPts val="320"/>
              </a:spcBef>
              <a:buClr>
                <a:srgbClr val="EE7444"/>
              </a:buClr>
              <a:buFont typeface="Arial"/>
              <a:buChar char="■"/>
              <a:tabLst>
                <a:tab pos="0" algn="l"/>
              </a:tabLst>
            </a:pPr>
            <a:r>
              <a:rPr lang="fr-FR" spc="-1" dirty="0">
                <a:solidFill>
                  <a:srgbClr val="000000"/>
                </a:solidFill>
                <a:ea typeface="Roboto"/>
              </a:rPr>
              <a:t>identifier les objectifs des politiques de santé, de protection sociale, d’action sociale ; </a:t>
            </a:r>
            <a:endParaRPr lang="fr-FR" spc="-1" dirty="0">
              <a:solidFill>
                <a:srgbClr val="000000"/>
              </a:solidFill>
              <a:latin typeface="Calibri"/>
            </a:endParaRPr>
          </a:p>
          <a:p>
            <a:pPr marL="177840" indent="-177840">
              <a:lnSpc>
                <a:spcPct val="100000"/>
              </a:lnSpc>
              <a:spcBef>
                <a:spcPts val="320"/>
              </a:spcBef>
              <a:buClr>
                <a:srgbClr val="EE7444"/>
              </a:buClr>
              <a:buFont typeface="Arial"/>
              <a:buChar char="■"/>
              <a:tabLst>
                <a:tab pos="0" algn="l"/>
              </a:tabLst>
            </a:pPr>
            <a:r>
              <a:rPr lang="fr-FR" spc="-1" dirty="0">
                <a:solidFill>
                  <a:srgbClr val="000000"/>
                </a:solidFill>
                <a:ea typeface="Roboto"/>
              </a:rPr>
              <a:t>repérer </a:t>
            </a:r>
            <a:r>
              <a:rPr lang="fr-FR" b="1" spc="-1" dirty="0">
                <a:solidFill>
                  <a:srgbClr val="000000"/>
                </a:solidFill>
                <a:ea typeface="Roboto"/>
              </a:rPr>
              <a:t>les acteurs et organisations</a:t>
            </a:r>
            <a:r>
              <a:rPr lang="fr-FR" spc="-1" dirty="0">
                <a:solidFill>
                  <a:srgbClr val="000000"/>
                </a:solidFill>
                <a:ea typeface="Roboto"/>
              </a:rPr>
              <a:t> du champ sanitaire et social à différentes échelles territoriales ; </a:t>
            </a:r>
            <a:endParaRPr lang="fr-FR" spc="-1" dirty="0">
              <a:solidFill>
                <a:srgbClr val="000000"/>
              </a:solidFill>
              <a:latin typeface="Calibri"/>
            </a:endParaRPr>
          </a:p>
          <a:p>
            <a:pPr marL="177840" indent="-177840">
              <a:lnSpc>
                <a:spcPct val="100000"/>
              </a:lnSpc>
              <a:spcBef>
                <a:spcPts val="320"/>
              </a:spcBef>
              <a:buClr>
                <a:srgbClr val="EE7444"/>
              </a:buClr>
              <a:buFont typeface="Arial"/>
              <a:buChar char="■"/>
              <a:tabLst>
                <a:tab pos="0" algn="l"/>
              </a:tabLst>
            </a:pPr>
            <a:r>
              <a:rPr lang="fr-FR" spc="-1" dirty="0">
                <a:solidFill>
                  <a:srgbClr val="000000"/>
                </a:solidFill>
                <a:ea typeface="Roboto"/>
              </a:rPr>
              <a:t>mener une démarche de </a:t>
            </a:r>
            <a:r>
              <a:rPr lang="fr-FR" b="1" spc="-1" dirty="0">
                <a:solidFill>
                  <a:srgbClr val="000000"/>
                </a:solidFill>
                <a:ea typeface="Roboto"/>
              </a:rPr>
              <a:t>recherche documentaire </a:t>
            </a:r>
            <a:r>
              <a:rPr lang="fr-FR" spc="-1" dirty="0">
                <a:solidFill>
                  <a:srgbClr val="000000"/>
                </a:solidFill>
                <a:ea typeface="Roboto"/>
              </a:rPr>
              <a:t>et d’analyse de l’information sanitaire et sociale ; </a:t>
            </a:r>
            <a:endParaRPr lang="fr-FR" spc="-1" dirty="0">
              <a:solidFill>
                <a:srgbClr val="000000"/>
              </a:solidFill>
              <a:latin typeface="Calibri"/>
            </a:endParaRPr>
          </a:p>
          <a:p>
            <a:pPr marL="177840" indent="-177840">
              <a:lnSpc>
                <a:spcPct val="100000"/>
              </a:lnSpc>
              <a:spcBef>
                <a:spcPts val="320"/>
              </a:spcBef>
              <a:buClr>
                <a:srgbClr val="EE7444"/>
              </a:buClr>
              <a:buFont typeface="Arial"/>
              <a:buChar char="■"/>
              <a:tabLst>
                <a:tab pos="0" algn="l"/>
              </a:tabLst>
            </a:pPr>
            <a:r>
              <a:rPr lang="fr-FR" spc="-1" dirty="0">
                <a:solidFill>
                  <a:srgbClr val="000000"/>
                </a:solidFill>
                <a:ea typeface="Roboto"/>
              </a:rPr>
              <a:t>analyser une démarche d’étude en santé et social, </a:t>
            </a:r>
            <a:r>
              <a:rPr lang="fr-FR" b="1" spc="-1" dirty="0">
                <a:solidFill>
                  <a:srgbClr val="000000"/>
                </a:solidFill>
                <a:ea typeface="Roboto"/>
              </a:rPr>
              <a:t>argumenter</a:t>
            </a:r>
            <a:r>
              <a:rPr lang="fr-FR" spc="-1" dirty="0">
                <a:solidFill>
                  <a:srgbClr val="000000"/>
                </a:solidFill>
                <a:ea typeface="Roboto"/>
              </a:rPr>
              <a:t> les choix méthodologiques ; </a:t>
            </a:r>
            <a:endParaRPr lang="fr-FR" spc="-1" dirty="0">
              <a:solidFill>
                <a:srgbClr val="000000"/>
              </a:solidFill>
              <a:latin typeface="Calibri"/>
            </a:endParaRPr>
          </a:p>
          <a:p>
            <a:pPr marL="177840" indent="-177840">
              <a:lnSpc>
                <a:spcPct val="100000"/>
              </a:lnSpc>
              <a:spcBef>
                <a:spcPts val="320"/>
              </a:spcBef>
              <a:buClr>
                <a:srgbClr val="EE7444"/>
              </a:buClr>
              <a:buFont typeface="Arial"/>
              <a:buChar char="■"/>
              <a:tabLst>
                <a:tab pos="0" algn="l"/>
              </a:tabLst>
            </a:pPr>
            <a:r>
              <a:rPr lang="fr-FR" spc="-1" dirty="0">
                <a:solidFill>
                  <a:srgbClr val="000000"/>
                </a:solidFill>
                <a:ea typeface="Roboto"/>
              </a:rPr>
              <a:t>présenter </a:t>
            </a:r>
            <a:r>
              <a:rPr lang="fr-FR" b="1" spc="-1" dirty="0">
                <a:solidFill>
                  <a:srgbClr val="000000"/>
                </a:solidFill>
                <a:ea typeface="Roboto"/>
              </a:rPr>
              <a:t>une démarche de projet </a:t>
            </a:r>
            <a:r>
              <a:rPr lang="fr-FR" spc="-1" dirty="0">
                <a:solidFill>
                  <a:srgbClr val="000000"/>
                </a:solidFill>
                <a:ea typeface="Roboto"/>
              </a:rPr>
              <a:t>dans le champ sanitaire et social, ses contraintes et spécificités</a:t>
            </a:r>
            <a:endParaRPr lang="fr-FR" spc="-1" dirty="0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770430878"/>
      </p:ext>
    </p:extLst>
  </p:cSld>
  <p:clrMapOvr>
    <a:masterClrMapping/>
  </p:clrMapOvr>
</p:sld>
</file>

<file path=ppt/theme/_rels/them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MINISTÈRIEL">
  <a:themeElements>
    <a:clrScheme name="GOUVERNEMENT PPT">
      <a:dk1>
        <a:srgbClr val="000000"/>
      </a:dk1>
      <a:lt1>
        <a:srgbClr val="FFFFFF"/>
      </a:lt1>
      <a:dk2>
        <a:srgbClr val="000091"/>
      </a:dk2>
      <a:lt2>
        <a:srgbClr val="E1000F"/>
      </a:lt2>
      <a:accent1>
        <a:srgbClr val="005841"/>
      </a:accent1>
      <a:accent2>
        <a:srgbClr val="21215A"/>
      </a:accent2>
      <a:accent3>
        <a:srgbClr val="FFD500"/>
      </a:accent3>
      <a:accent4>
        <a:srgbClr val="EA5433"/>
      </a:accent4>
      <a:accent5>
        <a:srgbClr val="8C2237"/>
      </a:accent5>
      <a:accent6>
        <a:srgbClr val="49311F"/>
      </a:accent6>
      <a:hlink>
        <a:srgbClr val="000000"/>
      </a:hlink>
      <a:folHlink>
        <a:srgbClr val="000000"/>
      </a:folHlink>
    </a:clrScheme>
    <a:fontScheme name="Personnalisé 2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pt_ministeriel_marianne" id="{5F0B8B09-9A99-4083-B883-79F2388C6E1D}" vid="{F8005780-5DEF-4BE0-805B-EA49FB1EABC6}"/>
    </a:ext>
  </a:extLst>
</a:theme>
</file>

<file path=ppt/theme/theme2.xml><?xml version="1.0" encoding="utf-8"?>
<a:theme xmlns:a="http://schemas.openxmlformats.org/drawingml/2006/main" name="Organique">
  <a:themeElements>
    <a:clrScheme name="Organique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Organique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ganique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rnd" cmpd="sng" algn="ctr">
          <a:solidFill>
            <a:schemeClr val="phClr"/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A711CBDF24E87429AD9C0273156F54A" ma:contentTypeVersion="1" ma:contentTypeDescription="Crée un document." ma:contentTypeScope="" ma:versionID="2e7c5aa9ef5d81659d4bf2e92a6f29ee">
  <xsd:schema xmlns:xsd="http://www.w3.org/2001/XMLSchema" xmlns:xs="http://www.w3.org/2001/XMLSchema" xmlns:p="http://schemas.microsoft.com/office/2006/metadata/properties" xmlns:ns1="http://schemas.microsoft.com/sharepoint/v3" targetNamespace="http://schemas.microsoft.com/office/2006/metadata/properties" ma:root="true" ma:fieldsID="e407a0f58931eb9b8f607584e4edce49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8" nillable="true" ma:displayName="Date de début de planification" ma:description="" ma:hidden="true" ma:internalName="PublishingStartDate">
      <xsd:simpleType>
        <xsd:restriction base="dms:Unknown"/>
      </xsd:simpleType>
    </xsd:element>
    <xsd:element name="PublishingExpirationDate" ma:index="9" nillable="true" ma:displayName="Date de fin de planification" ma:description="" ma:hidden="true" ma:internalName="PublishingExpirationDat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</documentManagement>
</p:properties>
</file>

<file path=customXml/itemProps1.xml><?xml version="1.0" encoding="utf-8"?>
<ds:datastoreItem xmlns:ds="http://schemas.openxmlformats.org/officeDocument/2006/customXml" ds:itemID="{03697583-1531-4773-AC5B-E1DFEC2B5F4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4D416C5A-7AEB-4464-B116-D5E8F5627C91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24B279A5-87A2-445D-95C3-916EB9C5F0E3}">
  <ds:schemaRefs>
    <ds:schemaRef ds:uri="http://purl.org/dc/elements/1.1/"/>
    <ds:schemaRef ds:uri="http://schemas.microsoft.com/office/2006/metadata/properties"/>
    <ds:schemaRef ds:uri="http://schemas.microsoft.com/sharepoint/v3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MINISTÈRIEL</Template>
  <TotalTime>1390</TotalTime>
  <Words>1678</Words>
  <Application>Microsoft Office PowerPoint</Application>
  <PresentationFormat>Affichage à l'écran (4:3)</PresentationFormat>
  <Paragraphs>332</Paragraphs>
  <Slides>32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8</vt:i4>
      </vt:variant>
      <vt:variant>
        <vt:lpstr>Thème</vt:lpstr>
      </vt:variant>
      <vt:variant>
        <vt:i4>2</vt:i4>
      </vt:variant>
      <vt:variant>
        <vt:lpstr>Titres des diapositives</vt:lpstr>
      </vt:variant>
      <vt:variant>
        <vt:i4>32</vt:i4>
      </vt:variant>
    </vt:vector>
  </HeadingPairs>
  <TitlesOfParts>
    <vt:vector size="42" baseType="lpstr">
      <vt:lpstr>Arial</vt:lpstr>
      <vt:lpstr>Arial Black</vt:lpstr>
      <vt:lpstr>Calibri</vt:lpstr>
      <vt:lpstr>DejaVu Sans</vt:lpstr>
      <vt:lpstr>Garamond</vt:lpstr>
      <vt:lpstr>Marianne</vt:lpstr>
      <vt:lpstr>Roboto</vt:lpstr>
      <vt:lpstr>Times New Roman</vt:lpstr>
      <vt:lpstr>MINISTÈRIEL</vt:lpstr>
      <vt:lpstr>Organique</vt:lpstr>
      <vt:lpstr>LYCEE JEAN JAURES CARMAUX  INFORMATION ORIENTATION  APRES LA SECONDE  mardi 20 janvier 2026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LES POURSUITES D’ETUDES</vt:lpstr>
      <vt:lpstr>Présentation PowerPoint</vt:lpstr>
      <vt:lpstr>Présentation PowerPoint</vt:lpstr>
      <vt:lpstr>POURSUITES D’ETUDES 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 SE CONNECTER AU SERVICE EN LIGNE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Manager>Client</Manager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subject>Client</dc:subject>
  <dc:creator>Microsoft Office User</dc:creator>
  <cp:lastModifiedBy>adjoint</cp:lastModifiedBy>
  <cp:revision>127</cp:revision>
  <dcterms:created xsi:type="dcterms:W3CDTF">2020-03-05T15:21:24Z</dcterms:created>
  <dcterms:modified xsi:type="dcterms:W3CDTF">2026-01-19T14:06:29Z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0x010100AA711CBDF24E87429AD9C0273156F54A</vt:lpwstr>
  </property>
</Properties>
</file>